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79" r:id="rId3"/>
    <p:sldId id="280" r:id="rId4"/>
    <p:sldId id="281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Roboto Medium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ja9O9RweGUzRbZD0lN+DmnY9O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42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mim AKHTAR (TP)" userId="1ddda523-d917-4371-beba-6f704b728e6a" providerId="ADAL" clId="{63B98083-9771-4B45-B167-1337388E585D}"/>
    <pc:docChg chg="undo custSel addSld modSld">
      <pc:chgData name="Shamim AKHTAR (TP)" userId="1ddda523-d917-4371-beba-6f704b728e6a" providerId="ADAL" clId="{63B98083-9771-4B45-B167-1337388E585D}" dt="2020-12-22T02:38:11.627" v="354" actId="207"/>
      <pc:docMkLst>
        <pc:docMk/>
      </pc:docMkLst>
      <pc:sldChg chg="modSp mod">
        <pc:chgData name="Shamim AKHTAR (TP)" userId="1ddda523-d917-4371-beba-6f704b728e6a" providerId="ADAL" clId="{63B98083-9771-4B45-B167-1337388E585D}" dt="2020-12-22T02:07:08.179" v="211" actId="20577"/>
        <pc:sldMkLst>
          <pc:docMk/>
          <pc:sldMk cId="886637867" sldId="264"/>
        </pc:sldMkLst>
        <pc:spChg chg="mod">
          <ac:chgData name="Shamim AKHTAR (TP)" userId="1ddda523-d917-4371-beba-6f704b728e6a" providerId="ADAL" clId="{63B98083-9771-4B45-B167-1337388E585D}" dt="2020-12-22T02:07:08.179" v="211" actId="20577"/>
          <ac:spMkLst>
            <pc:docMk/>
            <pc:sldMk cId="886637867" sldId="264"/>
            <ac:spMk id="3" creationId="{83E82012-68CE-4125-B15F-474793E82011}"/>
          </ac:spMkLst>
        </pc:spChg>
      </pc:sldChg>
      <pc:sldChg chg="modSp mod">
        <pc:chgData name="Shamim AKHTAR (TP)" userId="1ddda523-d917-4371-beba-6f704b728e6a" providerId="ADAL" clId="{63B98083-9771-4B45-B167-1337388E585D}" dt="2020-12-22T02:07:12.247" v="215" actId="20577"/>
        <pc:sldMkLst>
          <pc:docMk/>
          <pc:sldMk cId="3182081406" sldId="266"/>
        </pc:sldMkLst>
        <pc:spChg chg="mod">
          <ac:chgData name="Shamim AKHTAR (TP)" userId="1ddda523-d917-4371-beba-6f704b728e6a" providerId="ADAL" clId="{63B98083-9771-4B45-B167-1337388E585D}" dt="2020-12-22T02:07:12.247" v="215" actId="20577"/>
          <ac:spMkLst>
            <pc:docMk/>
            <pc:sldMk cId="3182081406" sldId="266"/>
            <ac:spMk id="3" creationId="{83E82012-68CE-4125-B15F-474793E82011}"/>
          </ac:spMkLst>
        </pc:spChg>
      </pc:sldChg>
      <pc:sldChg chg="addSp delSp modSp add mod delAnim">
        <pc:chgData name="Shamim AKHTAR (TP)" userId="1ddda523-d917-4371-beba-6f704b728e6a" providerId="ADAL" clId="{63B98083-9771-4B45-B167-1337388E585D}" dt="2020-12-22T01:55:23.899" v="49" actId="207"/>
        <pc:sldMkLst>
          <pc:docMk/>
          <pc:sldMk cId="3203068076" sldId="272"/>
        </pc:sldMkLst>
        <pc:spChg chg="del">
          <ac:chgData name="Shamim AKHTAR (TP)" userId="1ddda523-d917-4371-beba-6f704b728e6a" providerId="ADAL" clId="{63B98083-9771-4B45-B167-1337388E585D}" dt="2020-12-22T01:54:55.184" v="42" actId="478"/>
          <ac:spMkLst>
            <pc:docMk/>
            <pc:sldMk cId="3203068076" sldId="272"/>
            <ac:spMk id="2" creationId="{1EEB3946-2477-4D84-A304-BE13157FBBF0}"/>
          </ac:spMkLst>
        </pc:spChg>
        <pc:spChg chg="mod">
          <ac:chgData name="Shamim AKHTAR (TP)" userId="1ddda523-d917-4371-beba-6f704b728e6a" providerId="ADAL" clId="{63B98083-9771-4B45-B167-1337388E585D}" dt="2020-12-22T01:54:01.862" v="33" actId="20577"/>
          <ac:spMkLst>
            <pc:docMk/>
            <pc:sldMk cId="3203068076" sldId="272"/>
            <ac:spMk id="3" creationId="{E84AB6AE-53FF-4780-9F75-B839AE44A809}"/>
          </ac:spMkLst>
        </pc:spChg>
        <pc:spChg chg="add mod">
          <ac:chgData name="Shamim AKHTAR (TP)" userId="1ddda523-d917-4371-beba-6f704b728e6a" providerId="ADAL" clId="{63B98083-9771-4B45-B167-1337388E585D}" dt="2020-12-22T01:55:23.899" v="49" actId="207"/>
          <ac:spMkLst>
            <pc:docMk/>
            <pc:sldMk cId="3203068076" sldId="272"/>
            <ac:spMk id="9" creationId="{8ECDF5C5-630E-4363-83DD-1F89ED0C32FE}"/>
          </ac:spMkLst>
        </pc:spChg>
        <pc:spChg chg="del">
          <ac:chgData name="Shamim AKHTAR (TP)" userId="1ddda523-d917-4371-beba-6f704b728e6a" providerId="ADAL" clId="{63B98083-9771-4B45-B167-1337388E585D}" dt="2020-12-22T01:54:57.787" v="43" actId="478"/>
          <ac:spMkLst>
            <pc:docMk/>
            <pc:sldMk cId="3203068076" sldId="272"/>
            <ac:spMk id="10" creationId="{A70B6090-83BD-4EDF-8E74-941275F0E865}"/>
          </ac:spMkLst>
        </pc:spChg>
        <pc:spChg chg="mod">
          <ac:chgData name="Shamim AKHTAR (TP)" userId="1ddda523-d917-4371-beba-6f704b728e6a" providerId="ADAL" clId="{63B98083-9771-4B45-B167-1337388E585D}" dt="2020-12-22T01:55:01.563" v="44" actId="1076"/>
          <ac:spMkLst>
            <pc:docMk/>
            <pc:sldMk cId="3203068076" sldId="272"/>
            <ac:spMk id="11" creationId="{EE8623E6-2195-4541-940F-20346B9E2446}"/>
          </ac:spMkLst>
        </pc:spChg>
        <pc:picChg chg="add mod">
          <ac:chgData name="Shamim AKHTAR (TP)" userId="1ddda523-d917-4371-beba-6f704b728e6a" providerId="ADAL" clId="{63B98083-9771-4B45-B167-1337388E585D}" dt="2020-12-22T01:55:04.938" v="45" actId="14100"/>
          <ac:picMkLst>
            <pc:docMk/>
            <pc:sldMk cId="3203068076" sldId="272"/>
            <ac:picMk id="7" creationId="{EA9FFBF7-C59B-4B47-A90E-FBE5C4A7F645}"/>
          </ac:picMkLst>
        </pc:picChg>
        <pc:picChg chg="del">
          <ac:chgData name="Shamim AKHTAR (TP)" userId="1ddda523-d917-4371-beba-6f704b728e6a" providerId="ADAL" clId="{63B98083-9771-4B45-B167-1337388E585D}" dt="2020-12-22T01:54:07.280" v="34" actId="478"/>
          <ac:picMkLst>
            <pc:docMk/>
            <pc:sldMk cId="3203068076" sldId="272"/>
            <ac:picMk id="12" creationId="{BB86C31A-FC6C-4BB7-8810-6F9F315BA403}"/>
          </ac:picMkLst>
        </pc:picChg>
      </pc:sldChg>
      <pc:sldChg chg="addSp delSp modSp add mod delAnim">
        <pc:chgData name="Shamim AKHTAR (TP)" userId="1ddda523-d917-4371-beba-6f704b728e6a" providerId="ADAL" clId="{63B98083-9771-4B45-B167-1337388E585D}" dt="2020-12-22T02:00:24.210" v="67" actId="1076"/>
        <pc:sldMkLst>
          <pc:docMk/>
          <pc:sldMk cId="3966830686" sldId="273"/>
        </pc:sldMkLst>
        <pc:spChg chg="mod">
          <ac:chgData name="Shamim AKHTAR (TP)" userId="1ddda523-d917-4371-beba-6f704b728e6a" providerId="ADAL" clId="{63B98083-9771-4B45-B167-1337388E585D}" dt="2020-12-22T01:59:41.445" v="56" actId="20577"/>
          <ac:spMkLst>
            <pc:docMk/>
            <pc:sldMk cId="3966830686" sldId="273"/>
            <ac:spMk id="3" creationId="{E84AB6AE-53FF-4780-9F75-B839AE44A809}"/>
          </ac:spMkLst>
        </pc:spChg>
        <pc:spChg chg="del">
          <ac:chgData name="Shamim AKHTAR (TP)" userId="1ddda523-d917-4371-beba-6f704b728e6a" providerId="ADAL" clId="{63B98083-9771-4B45-B167-1337388E585D}" dt="2020-12-22T02:00:00.579" v="60" actId="478"/>
          <ac:spMkLst>
            <pc:docMk/>
            <pc:sldMk cId="3966830686" sldId="273"/>
            <ac:spMk id="9" creationId="{8ECDF5C5-630E-4363-83DD-1F89ED0C32FE}"/>
          </ac:spMkLst>
        </pc:spChg>
        <pc:spChg chg="del">
          <ac:chgData name="Shamim AKHTAR (TP)" userId="1ddda523-d917-4371-beba-6f704b728e6a" providerId="ADAL" clId="{63B98083-9771-4B45-B167-1337388E585D}" dt="2020-12-22T01:59:57.380" v="59" actId="478"/>
          <ac:spMkLst>
            <pc:docMk/>
            <pc:sldMk cId="3966830686" sldId="273"/>
            <ac:spMk id="11" creationId="{EE8623E6-2195-4541-940F-20346B9E2446}"/>
          </ac:spMkLst>
        </pc:spChg>
        <pc:picChg chg="add mod">
          <ac:chgData name="Shamim AKHTAR (TP)" userId="1ddda523-d917-4371-beba-6f704b728e6a" providerId="ADAL" clId="{63B98083-9771-4B45-B167-1337388E585D}" dt="2020-12-22T02:00:05.770" v="62" actId="14100"/>
          <ac:picMkLst>
            <pc:docMk/>
            <pc:sldMk cId="3966830686" sldId="273"/>
            <ac:picMk id="6" creationId="{F6974A05-0CAD-40A0-B7CA-4CFD2A648BCB}"/>
          </ac:picMkLst>
        </pc:picChg>
        <pc:picChg chg="del">
          <ac:chgData name="Shamim AKHTAR (TP)" userId="1ddda523-d917-4371-beba-6f704b728e6a" providerId="ADAL" clId="{63B98083-9771-4B45-B167-1337388E585D}" dt="2020-12-22T01:59:53.714" v="57" actId="478"/>
          <ac:picMkLst>
            <pc:docMk/>
            <pc:sldMk cId="3966830686" sldId="273"/>
            <ac:picMk id="7" creationId="{EA9FFBF7-C59B-4B47-A90E-FBE5C4A7F645}"/>
          </ac:picMkLst>
        </pc:picChg>
        <pc:picChg chg="add mod">
          <ac:chgData name="Shamim AKHTAR (TP)" userId="1ddda523-d917-4371-beba-6f704b728e6a" providerId="ADAL" clId="{63B98083-9771-4B45-B167-1337388E585D}" dt="2020-12-22T02:00:24.210" v="67" actId="1076"/>
          <ac:picMkLst>
            <pc:docMk/>
            <pc:sldMk cId="3966830686" sldId="273"/>
            <ac:picMk id="8" creationId="{FFB92D1F-3CEF-4622-B63B-73D00284402F}"/>
          </ac:picMkLst>
        </pc:picChg>
      </pc:sldChg>
      <pc:sldChg chg="addSp delSp modSp add mod">
        <pc:chgData name="Shamim AKHTAR (TP)" userId="1ddda523-d917-4371-beba-6f704b728e6a" providerId="ADAL" clId="{63B98083-9771-4B45-B167-1337388E585D}" dt="2020-12-22T02:02:41.540" v="114" actId="1076"/>
        <pc:sldMkLst>
          <pc:docMk/>
          <pc:sldMk cId="3721131711" sldId="274"/>
        </pc:sldMkLst>
        <pc:spChg chg="mod">
          <ac:chgData name="Shamim AKHTAR (TP)" userId="1ddda523-d917-4371-beba-6f704b728e6a" providerId="ADAL" clId="{63B98083-9771-4B45-B167-1337388E585D}" dt="2020-12-22T02:01:44.431" v="83" actId="20577"/>
          <ac:spMkLst>
            <pc:docMk/>
            <pc:sldMk cId="3721131711" sldId="274"/>
            <ac:spMk id="3" creationId="{E84AB6AE-53FF-4780-9F75-B839AE44A809}"/>
          </ac:spMkLst>
        </pc:spChg>
        <pc:spChg chg="add mod">
          <ac:chgData name="Shamim AKHTAR (TP)" userId="1ddda523-d917-4371-beba-6f704b728e6a" providerId="ADAL" clId="{63B98083-9771-4B45-B167-1337388E585D}" dt="2020-12-22T02:02:41.540" v="114" actId="1076"/>
          <ac:spMkLst>
            <pc:docMk/>
            <pc:sldMk cId="3721131711" sldId="274"/>
            <ac:spMk id="9" creationId="{1DACB043-7D09-418E-898B-DCD5D7CF90E4}"/>
          </ac:spMkLst>
        </pc:spChg>
        <pc:spChg chg="add mod">
          <ac:chgData name="Shamim AKHTAR (TP)" userId="1ddda523-d917-4371-beba-6f704b728e6a" providerId="ADAL" clId="{63B98083-9771-4B45-B167-1337388E585D}" dt="2020-12-22T02:02:35.394" v="113" actId="14100"/>
          <ac:spMkLst>
            <pc:docMk/>
            <pc:sldMk cId="3721131711" sldId="274"/>
            <ac:spMk id="10" creationId="{76C116AB-A8B9-4416-B8B8-70C47B398C83}"/>
          </ac:spMkLst>
        </pc:spChg>
        <pc:picChg chg="add mod">
          <ac:chgData name="Shamim AKHTAR (TP)" userId="1ddda523-d917-4371-beba-6f704b728e6a" providerId="ADAL" clId="{63B98083-9771-4B45-B167-1337388E585D}" dt="2020-12-22T02:01:55.163" v="89" actId="14100"/>
          <ac:picMkLst>
            <pc:docMk/>
            <pc:sldMk cId="3721131711" sldId="274"/>
            <ac:picMk id="5" creationId="{46D187AB-9620-4DDD-81D4-1843285CD1F1}"/>
          </ac:picMkLst>
        </pc:picChg>
        <pc:picChg chg="del">
          <ac:chgData name="Shamim AKHTAR (TP)" userId="1ddda523-d917-4371-beba-6f704b728e6a" providerId="ADAL" clId="{63B98083-9771-4B45-B167-1337388E585D}" dt="2020-12-22T02:01:46.401" v="84" actId="478"/>
          <ac:picMkLst>
            <pc:docMk/>
            <pc:sldMk cId="3721131711" sldId="274"/>
            <ac:picMk id="6" creationId="{F6974A05-0CAD-40A0-B7CA-4CFD2A648BCB}"/>
          </ac:picMkLst>
        </pc:picChg>
        <pc:picChg chg="add mod">
          <ac:chgData name="Shamim AKHTAR (TP)" userId="1ddda523-d917-4371-beba-6f704b728e6a" providerId="ADAL" clId="{63B98083-9771-4B45-B167-1337388E585D}" dt="2020-12-22T02:02:18.514" v="94" actId="1076"/>
          <ac:picMkLst>
            <pc:docMk/>
            <pc:sldMk cId="3721131711" sldId="274"/>
            <ac:picMk id="7" creationId="{1456BD1D-DA8B-4F4C-9205-2ACC56B65F2B}"/>
          </ac:picMkLst>
        </pc:picChg>
        <pc:picChg chg="del">
          <ac:chgData name="Shamim AKHTAR (TP)" userId="1ddda523-d917-4371-beba-6f704b728e6a" providerId="ADAL" clId="{63B98083-9771-4B45-B167-1337388E585D}" dt="2020-12-22T02:01:52.605" v="88" actId="478"/>
          <ac:picMkLst>
            <pc:docMk/>
            <pc:sldMk cId="3721131711" sldId="274"/>
            <ac:picMk id="8" creationId="{FFB92D1F-3CEF-4622-B63B-73D00284402F}"/>
          </ac:picMkLst>
        </pc:picChg>
      </pc:sldChg>
      <pc:sldChg chg="addSp delSp modSp new mod">
        <pc:chgData name="Shamim AKHTAR (TP)" userId="1ddda523-d917-4371-beba-6f704b728e6a" providerId="ADAL" clId="{63B98083-9771-4B45-B167-1337388E585D}" dt="2020-12-22T02:05:28.266" v="198" actId="20577"/>
        <pc:sldMkLst>
          <pc:docMk/>
          <pc:sldMk cId="1040975123" sldId="275"/>
        </pc:sldMkLst>
        <pc:spChg chg="del">
          <ac:chgData name="Shamim AKHTAR (TP)" userId="1ddda523-d917-4371-beba-6f704b728e6a" providerId="ADAL" clId="{63B98083-9771-4B45-B167-1337388E585D}" dt="2020-12-22T02:03:35.194" v="121" actId="478"/>
          <ac:spMkLst>
            <pc:docMk/>
            <pc:sldMk cId="1040975123" sldId="275"/>
            <ac:spMk id="2" creationId="{788F4511-7F5B-4AA4-BB33-B4FACEB088CF}"/>
          </ac:spMkLst>
        </pc:spChg>
        <pc:spChg chg="mod">
          <ac:chgData name="Shamim AKHTAR (TP)" userId="1ddda523-d917-4371-beba-6f704b728e6a" providerId="ADAL" clId="{63B98083-9771-4B45-B167-1337388E585D}" dt="2020-12-22T02:03:31.466" v="120"/>
          <ac:spMkLst>
            <pc:docMk/>
            <pc:sldMk cId="1040975123" sldId="275"/>
            <ac:spMk id="3" creationId="{6D411078-E279-4BAA-B533-ED4AA76E23DB}"/>
          </ac:spMkLst>
        </pc:spChg>
        <pc:spChg chg="add mod">
          <ac:chgData name="Shamim AKHTAR (TP)" userId="1ddda523-d917-4371-beba-6f704b728e6a" providerId="ADAL" clId="{63B98083-9771-4B45-B167-1337388E585D}" dt="2020-12-22T02:04:50.090" v="133" actId="1076"/>
          <ac:spMkLst>
            <pc:docMk/>
            <pc:sldMk cId="1040975123" sldId="275"/>
            <ac:spMk id="5" creationId="{197C753C-5C53-4888-890A-B90C112C504A}"/>
          </ac:spMkLst>
        </pc:spChg>
        <pc:spChg chg="add mod">
          <ac:chgData name="Shamim AKHTAR (TP)" userId="1ddda523-d917-4371-beba-6f704b728e6a" providerId="ADAL" clId="{63B98083-9771-4B45-B167-1337388E585D}" dt="2020-12-22T02:05:28.266" v="198" actId="20577"/>
          <ac:spMkLst>
            <pc:docMk/>
            <pc:sldMk cId="1040975123" sldId="275"/>
            <ac:spMk id="7" creationId="{678CE2B0-5E60-4F6A-8042-D64E79A93FB0}"/>
          </ac:spMkLst>
        </pc:spChg>
      </pc:sldChg>
      <pc:sldChg chg="addSp delSp modSp add mod">
        <pc:chgData name="Shamim AKHTAR (TP)" userId="1ddda523-d917-4371-beba-6f704b728e6a" providerId="ADAL" clId="{63B98083-9771-4B45-B167-1337388E585D}" dt="2020-12-22T02:06:53.065" v="207" actId="1076"/>
        <pc:sldMkLst>
          <pc:docMk/>
          <pc:sldMk cId="169860659" sldId="276"/>
        </pc:sldMkLst>
        <pc:spChg chg="del">
          <ac:chgData name="Shamim AKHTAR (TP)" userId="1ddda523-d917-4371-beba-6f704b728e6a" providerId="ADAL" clId="{63B98083-9771-4B45-B167-1337388E585D}" dt="2020-12-22T02:06:00.336" v="200" actId="478"/>
          <ac:spMkLst>
            <pc:docMk/>
            <pc:sldMk cId="169860659" sldId="276"/>
            <ac:spMk id="5" creationId="{197C753C-5C53-4888-890A-B90C112C504A}"/>
          </ac:spMkLst>
        </pc:spChg>
        <pc:spChg chg="del">
          <ac:chgData name="Shamim AKHTAR (TP)" userId="1ddda523-d917-4371-beba-6f704b728e6a" providerId="ADAL" clId="{63B98083-9771-4B45-B167-1337388E585D}" dt="2020-12-22T02:06:01.956" v="201" actId="478"/>
          <ac:spMkLst>
            <pc:docMk/>
            <pc:sldMk cId="169860659" sldId="276"/>
            <ac:spMk id="7" creationId="{678CE2B0-5E60-4F6A-8042-D64E79A93FB0}"/>
          </ac:spMkLst>
        </pc:spChg>
        <pc:spChg chg="add mod">
          <ac:chgData name="Shamim AKHTAR (TP)" userId="1ddda523-d917-4371-beba-6f704b728e6a" providerId="ADAL" clId="{63B98083-9771-4B45-B167-1337388E585D}" dt="2020-12-22T02:06:53.065" v="207" actId="1076"/>
          <ac:spMkLst>
            <pc:docMk/>
            <pc:sldMk cId="169860659" sldId="276"/>
            <ac:spMk id="8" creationId="{3BE59C64-CFC9-4D51-807A-9CF6FCF6CC5A}"/>
          </ac:spMkLst>
        </pc:spChg>
        <pc:picChg chg="add mod">
          <ac:chgData name="Shamim AKHTAR (TP)" userId="1ddda523-d917-4371-beba-6f704b728e6a" providerId="ADAL" clId="{63B98083-9771-4B45-B167-1337388E585D}" dt="2020-12-22T02:06:10.074" v="204" actId="14100"/>
          <ac:picMkLst>
            <pc:docMk/>
            <pc:sldMk cId="169860659" sldId="276"/>
            <ac:picMk id="6" creationId="{644DED81-87E5-4D79-9E14-AF304F53323C}"/>
          </ac:picMkLst>
        </pc:picChg>
      </pc:sldChg>
      <pc:sldChg chg="addSp delSp modSp add mod">
        <pc:chgData name="Shamim AKHTAR (TP)" userId="1ddda523-d917-4371-beba-6f704b728e6a" providerId="ADAL" clId="{63B98083-9771-4B45-B167-1337388E585D}" dt="2020-12-22T02:21:40.672" v="234" actId="14100"/>
        <pc:sldMkLst>
          <pc:docMk/>
          <pc:sldMk cId="3890220365" sldId="277"/>
        </pc:sldMkLst>
        <pc:spChg chg="mod">
          <ac:chgData name="Shamim AKHTAR (TP)" userId="1ddda523-d917-4371-beba-6f704b728e6a" providerId="ADAL" clId="{63B98083-9771-4B45-B167-1337388E585D}" dt="2020-12-22T02:12:53.355" v="217"/>
          <ac:spMkLst>
            <pc:docMk/>
            <pc:sldMk cId="3890220365" sldId="277"/>
            <ac:spMk id="3" creationId="{6D411078-E279-4BAA-B533-ED4AA76E23DB}"/>
          </ac:spMkLst>
        </pc:spChg>
        <pc:spChg chg="add mod">
          <ac:chgData name="Shamim AKHTAR (TP)" userId="1ddda523-d917-4371-beba-6f704b728e6a" providerId="ADAL" clId="{63B98083-9771-4B45-B167-1337388E585D}" dt="2020-12-22T02:13:30.106" v="224" actId="14100"/>
          <ac:spMkLst>
            <pc:docMk/>
            <pc:sldMk cId="3890220365" sldId="277"/>
            <ac:spMk id="7" creationId="{6586F89A-AA09-49A7-A2C4-D7CD30B2DC55}"/>
          </ac:spMkLst>
        </pc:spChg>
        <pc:spChg chg="del">
          <ac:chgData name="Shamim AKHTAR (TP)" userId="1ddda523-d917-4371-beba-6f704b728e6a" providerId="ADAL" clId="{63B98083-9771-4B45-B167-1337388E585D}" dt="2020-12-22T02:12:59.641" v="219" actId="478"/>
          <ac:spMkLst>
            <pc:docMk/>
            <pc:sldMk cId="3890220365" sldId="277"/>
            <ac:spMk id="8" creationId="{3BE59C64-CFC9-4D51-807A-9CF6FCF6CC5A}"/>
          </ac:spMkLst>
        </pc:spChg>
        <pc:picChg chg="add mod">
          <ac:chgData name="Shamim AKHTAR (TP)" userId="1ddda523-d917-4371-beba-6f704b728e6a" providerId="ADAL" clId="{63B98083-9771-4B45-B167-1337388E585D}" dt="2020-12-22T02:21:40.672" v="234" actId="14100"/>
          <ac:picMkLst>
            <pc:docMk/>
            <pc:sldMk cId="3890220365" sldId="277"/>
            <ac:picMk id="5" creationId="{F65D24FE-33D1-477C-A332-5BA0767DAD1A}"/>
          </ac:picMkLst>
        </pc:picChg>
        <pc:picChg chg="del">
          <ac:chgData name="Shamim AKHTAR (TP)" userId="1ddda523-d917-4371-beba-6f704b728e6a" providerId="ADAL" clId="{63B98083-9771-4B45-B167-1337388E585D}" dt="2020-12-22T02:12:55.393" v="218" actId="478"/>
          <ac:picMkLst>
            <pc:docMk/>
            <pc:sldMk cId="3890220365" sldId="277"/>
            <ac:picMk id="6" creationId="{644DED81-87E5-4D79-9E14-AF304F53323C}"/>
          </ac:picMkLst>
        </pc:picChg>
        <pc:picChg chg="add mod">
          <ac:chgData name="Shamim AKHTAR (TP)" userId="1ddda523-d917-4371-beba-6f704b728e6a" providerId="ADAL" clId="{63B98083-9771-4B45-B167-1337388E585D}" dt="2020-12-22T02:21:35.506" v="233" actId="1076"/>
          <ac:picMkLst>
            <pc:docMk/>
            <pc:sldMk cId="3890220365" sldId="277"/>
            <ac:picMk id="9" creationId="{7297C234-C37C-4E05-8350-002D41B59F11}"/>
          </ac:picMkLst>
        </pc:picChg>
      </pc:sldChg>
      <pc:sldChg chg="addSp delSp modSp new mod">
        <pc:chgData name="Shamim AKHTAR (TP)" userId="1ddda523-d917-4371-beba-6f704b728e6a" providerId="ADAL" clId="{63B98083-9771-4B45-B167-1337388E585D}" dt="2020-12-22T02:24:46.994" v="256" actId="14100"/>
        <pc:sldMkLst>
          <pc:docMk/>
          <pc:sldMk cId="1675833704" sldId="278"/>
        </pc:sldMkLst>
        <pc:spChg chg="del">
          <ac:chgData name="Shamim AKHTAR (TP)" userId="1ddda523-d917-4371-beba-6f704b728e6a" providerId="ADAL" clId="{63B98083-9771-4B45-B167-1337388E585D}" dt="2020-12-22T02:24:33.868" v="253" actId="478"/>
          <ac:spMkLst>
            <pc:docMk/>
            <pc:sldMk cId="1675833704" sldId="278"/>
            <ac:spMk id="2" creationId="{A80FFCA7-F91D-47E4-A4FA-81F1A5F718C6}"/>
          </ac:spMkLst>
        </pc:spChg>
        <pc:spChg chg="mod">
          <ac:chgData name="Shamim AKHTAR (TP)" userId="1ddda523-d917-4371-beba-6f704b728e6a" providerId="ADAL" clId="{63B98083-9771-4B45-B167-1337388E585D}" dt="2020-12-22T02:24:30.706" v="252" actId="20577"/>
          <ac:spMkLst>
            <pc:docMk/>
            <pc:sldMk cId="1675833704" sldId="278"/>
            <ac:spMk id="3" creationId="{DA5AFF57-CCEC-4233-950D-B5F663C25EFC}"/>
          </ac:spMkLst>
        </pc:spChg>
        <pc:spChg chg="add mod">
          <ac:chgData name="Shamim AKHTAR (TP)" userId="1ddda523-d917-4371-beba-6f704b728e6a" providerId="ADAL" clId="{63B98083-9771-4B45-B167-1337388E585D}" dt="2020-12-22T02:24:46.994" v="256" actId="14100"/>
          <ac:spMkLst>
            <pc:docMk/>
            <pc:sldMk cId="1675833704" sldId="278"/>
            <ac:spMk id="5" creationId="{E78CC46A-FD44-4780-BB80-DF83E0DEA067}"/>
          </ac:spMkLst>
        </pc:spChg>
      </pc:sldChg>
      <pc:sldChg chg="addSp delSp modSp new mod modAnim">
        <pc:chgData name="Shamim AKHTAR (TP)" userId="1ddda523-d917-4371-beba-6f704b728e6a" providerId="ADAL" clId="{63B98083-9771-4B45-B167-1337388E585D}" dt="2020-12-22T02:26:08.233" v="275" actId="1076"/>
        <pc:sldMkLst>
          <pc:docMk/>
          <pc:sldMk cId="4035067612" sldId="279"/>
        </pc:sldMkLst>
        <pc:spChg chg="del">
          <ac:chgData name="Shamim AKHTAR (TP)" userId="1ddda523-d917-4371-beba-6f704b728e6a" providerId="ADAL" clId="{63B98083-9771-4B45-B167-1337388E585D}" dt="2020-12-22T02:25:06.015" v="268" actId="478"/>
          <ac:spMkLst>
            <pc:docMk/>
            <pc:sldMk cId="4035067612" sldId="279"/>
            <ac:spMk id="2" creationId="{DCE585E4-53CD-4FB8-9F56-F89CF024836E}"/>
          </ac:spMkLst>
        </pc:spChg>
        <pc:spChg chg="mod">
          <ac:chgData name="Shamim AKHTAR (TP)" userId="1ddda523-d917-4371-beba-6f704b728e6a" providerId="ADAL" clId="{63B98083-9771-4B45-B167-1337388E585D}" dt="2020-12-22T02:25:02.216" v="267" actId="20577"/>
          <ac:spMkLst>
            <pc:docMk/>
            <pc:sldMk cId="4035067612" sldId="279"/>
            <ac:spMk id="3" creationId="{3AD6F0A6-18AA-4841-A9D6-7ED47965F25A}"/>
          </ac:spMkLst>
        </pc:spChg>
        <pc:spChg chg="add mod">
          <ac:chgData name="Shamim AKHTAR (TP)" userId="1ddda523-d917-4371-beba-6f704b728e6a" providerId="ADAL" clId="{63B98083-9771-4B45-B167-1337388E585D}" dt="2020-12-22T02:26:08.233" v="275" actId="1076"/>
          <ac:spMkLst>
            <pc:docMk/>
            <pc:sldMk cId="4035067612" sldId="279"/>
            <ac:spMk id="6" creationId="{43552684-C987-4975-B48E-A50E3AC38007}"/>
          </ac:spMkLst>
        </pc:spChg>
        <pc:picChg chg="add mod">
          <ac:chgData name="Shamim AKHTAR (TP)" userId="1ddda523-d917-4371-beba-6f704b728e6a" providerId="ADAL" clId="{63B98083-9771-4B45-B167-1337388E585D}" dt="2020-12-22T02:26:02.760" v="273" actId="14100"/>
          <ac:picMkLst>
            <pc:docMk/>
            <pc:sldMk cId="4035067612" sldId="279"/>
            <ac:picMk id="4" creationId="{9C650420-FD12-4B7A-9BB3-19D4EF97B006}"/>
          </ac:picMkLst>
        </pc:picChg>
      </pc:sldChg>
      <pc:sldChg chg="addSp delSp modSp new mod">
        <pc:chgData name="Shamim AKHTAR (TP)" userId="1ddda523-d917-4371-beba-6f704b728e6a" providerId="ADAL" clId="{63B98083-9771-4B45-B167-1337388E585D}" dt="2020-12-22T02:28:25.872" v="295" actId="1076"/>
        <pc:sldMkLst>
          <pc:docMk/>
          <pc:sldMk cId="3398038011" sldId="280"/>
        </pc:sldMkLst>
        <pc:spChg chg="del">
          <ac:chgData name="Shamim AKHTAR (TP)" userId="1ddda523-d917-4371-beba-6f704b728e6a" providerId="ADAL" clId="{63B98083-9771-4B45-B167-1337388E585D}" dt="2020-12-22T02:26:36.342" v="278" actId="478"/>
          <ac:spMkLst>
            <pc:docMk/>
            <pc:sldMk cId="3398038011" sldId="280"/>
            <ac:spMk id="2" creationId="{5BD21134-8047-4A04-951E-74D5204D444E}"/>
          </ac:spMkLst>
        </pc:spChg>
        <pc:spChg chg="mod">
          <ac:chgData name="Shamim AKHTAR (TP)" userId="1ddda523-d917-4371-beba-6f704b728e6a" providerId="ADAL" clId="{63B98083-9771-4B45-B167-1337388E585D}" dt="2020-12-22T02:26:33.768" v="277"/>
          <ac:spMkLst>
            <pc:docMk/>
            <pc:sldMk cId="3398038011" sldId="280"/>
            <ac:spMk id="3" creationId="{8235F279-BC8C-413F-A16F-131FAC9C696F}"/>
          </ac:spMkLst>
        </pc:spChg>
        <pc:spChg chg="add mod">
          <ac:chgData name="Shamim AKHTAR (TP)" userId="1ddda523-d917-4371-beba-6f704b728e6a" providerId="ADAL" clId="{63B98083-9771-4B45-B167-1337388E585D}" dt="2020-12-22T02:28:02.634" v="289" actId="20577"/>
          <ac:spMkLst>
            <pc:docMk/>
            <pc:sldMk cId="3398038011" sldId="280"/>
            <ac:spMk id="5" creationId="{7FEA854E-45E5-448B-8B20-6BEDBE65A7DE}"/>
          </ac:spMkLst>
        </pc:spChg>
        <pc:spChg chg="add mod">
          <ac:chgData name="Shamim AKHTAR (TP)" userId="1ddda523-d917-4371-beba-6f704b728e6a" providerId="ADAL" clId="{63B98083-9771-4B45-B167-1337388E585D}" dt="2020-12-22T02:28:06.128" v="290" actId="1076"/>
          <ac:spMkLst>
            <pc:docMk/>
            <pc:sldMk cId="3398038011" sldId="280"/>
            <ac:spMk id="7" creationId="{65583795-609D-4338-B7A2-5C2BFCEE93B6}"/>
          </ac:spMkLst>
        </pc:spChg>
        <pc:spChg chg="add mod">
          <ac:chgData name="Shamim AKHTAR (TP)" userId="1ddda523-d917-4371-beba-6f704b728e6a" providerId="ADAL" clId="{63B98083-9771-4B45-B167-1337388E585D}" dt="2020-12-22T02:28:25.872" v="295" actId="1076"/>
          <ac:spMkLst>
            <pc:docMk/>
            <pc:sldMk cId="3398038011" sldId="280"/>
            <ac:spMk id="9" creationId="{AA58AA0A-8D26-446A-843D-3519200C38F2}"/>
          </ac:spMkLst>
        </pc:spChg>
      </pc:sldChg>
      <pc:sldChg chg="addSp delSp modSp new mod">
        <pc:chgData name="Shamim AKHTAR (TP)" userId="1ddda523-d917-4371-beba-6f704b728e6a" providerId="ADAL" clId="{63B98083-9771-4B45-B167-1337388E585D}" dt="2020-12-22T02:38:11.627" v="354" actId="207"/>
        <pc:sldMkLst>
          <pc:docMk/>
          <pc:sldMk cId="3760377031" sldId="281"/>
        </pc:sldMkLst>
        <pc:spChg chg="del">
          <ac:chgData name="Shamim AKHTAR (TP)" userId="1ddda523-d917-4371-beba-6f704b728e6a" providerId="ADAL" clId="{63B98083-9771-4B45-B167-1337388E585D}" dt="2020-12-22T02:37:39.954" v="349" actId="478"/>
          <ac:spMkLst>
            <pc:docMk/>
            <pc:sldMk cId="3760377031" sldId="281"/>
            <ac:spMk id="2" creationId="{2AFFA236-E524-4EE8-B058-2C79AAB0760F}"/>
          </ac:spMkLst>
        </pc:spChg>
        <pc:spChg chg="mod">
          <ac:chgData name="Shamim AKHTAR (TP)" userId="1ddda523-d917-4371-beba-6f704b728e6a" providerId="ADAL" clId="{63B98083-9771-4B45-B167-1337388E585D}" dt="2020-12-22T02:37:36.373" v="348" actId="20577"/>
          <ac:spMkLst>
            <pc:docMk/>
            <pc:sldMk cId="3760377031" sldId="281"/>
            <ac:spMk id="3" creationId="{A06A61E8-8E18-42A6-92FE-ACD0A907AFB8}"/>
          </ac:spMkLst>
        </pc:spChg>
        <pc:spChg chg="add mod">
          <ac:chgData name="Shamim AKHTAR (TP)" userId="1ddda523-d917-4371-beba-6f704b728e6a" providerId="ADAL" clId="{63B98083-9771-4B45-B167-1337388E585D}" dt="2020-12-22T02:38:11.627" v="354" actId="207"/>
          <ac:spMkLst>
            <pc:docMk/>
            <pc:sldMk cId="3760377031" sldId="281"/>
            <ac:spMk id="5" creationId="{B8F87230-7516-4221-852E-FFD7F0133DAE}"/>
          </ac:spMkLst>
        </pc:spChg>
      </pc:sldChg>
    </pc:docChg>
  </pc:docChgLst>
  <pc:docChgLst>
    <pc:chgData name="Shamim AKHTAR (TP)" userId="S::shamim@tp.edu.sg::1ddda523-d917-4371-beba-6f704b728e6a" providerId="AD" clId="Web-{C74ADB5B-279E-C5E0-A4AB-D6777B659B68}"/>
    <pc:docChg chg="modSld">
      <pc:chgData name="Shamim AKHTAR (TP)" userId="S::shamim@tp.edu.sg::1ddda523-d917-4371-beba-6f704b728e6a" providerId="AD" clId="Web-{C74ADB5B-279E-C5E0-A4AB-D6777B659B68}" dt="2020-12-04T09:12:52.631" v="3" actId="14100"/>
      <pc:docMkLst>
        <pc:docMk/>
      </pc:docMkLst>
      <pc:sldChg chg="modSp">
        <pc:chgData name="Shamim AKHTAR (TP)" userId="S::shamim@tp.edu.sg::1ddda523-d917-4371-beba-6f704b728e6a" providerId="AD" clId="Web-{C74ADB5B-279E-C5E0-A4AB-D6777B659B68}" dt="2020-12-04T09:12:52.631" v="3" actId="14100"/>
        <pc:sldMkLst>
          <pc:docMk/>
          <pc:sldMk cId="2542249230" sldId="271"/>
        </pc:sldMkLst>
        <pc:picChg chg="mod">
          <ac:chgData name="Shamim AKHTAR (TP)" userId="S::shamim@tp.edu.sg::1ddda523-d917-4371-beba-6f704b728e6a" providerId="AD" clId="Web-{C74ADB5B-279E-C5E0-A4AB-D6777B659B68}" dt="2020-12-04T09:12:52.631" v="3" actId="14100"/>
          <ac:picMkLst>
            <pc:docMk/>
            <pc:sldMk cId="2542249230" sldId="271"/>
            <ac:picMk id="12" creationId="{BB86C31A-FC6C-4BB7-8810-6F9F315BA403}"/>
          </ac:picMkLst>
        </pc:picChg>
      </pc:sldChg>
    </pc:docChg>
  </pc:docChgLst>
  <pc:docChgLst>
    <pc:chgData name="Shamim AKHTAR (TP)" userId="S::shamim@tp.edu.sg::1ddda523-d917-4371-beba-6f704b728e6a" providerId="AD" clId="Web-{EA9F23E4-423D-7963-F95C-E09F97B6E304}"/>
    <pc:docChg chg="modSld">
      <pc:chgData name="Shamim AKHTAR (TP)" userId="S::shamim@tp.edu.sg::1ddda523-d917-4371-beba-6f704b728e6a" providerId="AD" clId="Web-{EA9F23E4-423D-7963-F95C-E09F97B6E304}" dt="2020-11-23T02:40:03.121" v="13" actId="20577"/>
      <pc:docMkLst>
        <pc:docMk/>
      </pc:docMkLst>
      <pc:sldChg chg="modSp">
        <pc:chgData name="Shamim AKHTAR (TP)" userId="S::shamim@tp.edu.sg::1ddda523-d917-4371-beba-6f704b728e6a" providerId="AD" clId="Web-{EA9F23E4-423D-7963-F95C-E09F97B6E304}" dt="2020-11-23T02:40:03.121" v="13" actId="20577"/>
        <pc:sldMkLst>
          <pc:docMk/>
          <pc:sldMk cId="2059985812" sldId="263"/>
        </pc:sldMkLst>
        <pc:spChg chg="mod">
          <ac:chgData name="Shamim AKHTAR (TP)" userId="S::shamim@tp.edu.sg::1ddda523-d917-4371-beba-6f704b728e6a" providerId="AD" clId="Web-{EA9F23E4-423D-7963-F95C-E09F97B6E304}" dt="2020-11-23T02:40:03.121" v="13" actId="20577"/>
          <ac:spMkLst>
            <pc:docMk/>
            <pc:sldMk cId="2059985812" sldId="263"/>
            <ac:spMk id="82" creationId="{00000000-0000-0000-0000-000000000000}"/>
          </ac:spMkLst>
        </pc:spChg>
      </pc:sldChg>
    </pc:docChg>
  </pc:docChgLst>
  <pc:docChgLst>
    <pc:chgData name="Shamim AKHTAR (TP)" userId="1ddda523-d917-4371-beba-6f704b728e6a" providerId="ADAL" clId="{D5C1EF69-F9A0-43E8-B5C8-B6F2AA6242CA}"/>
    <pc:docChg chg="undo custSel addSld delSld modSld">
      <pc:chgData name="Shamim AKHTAR (TP)" userId="1ddda523-d917-4371-beba-6f704b728e6a" providerId="ADAL" clId="{D5C1EF69-F9A0-43E8-B5C8-B6F2AA6242CA}" dt="2022-12-04T04:13:41.228" v="31" actId="47"/>
      <pc:docMkLst>
        <pc:docMk/>
      </pc:docMkLst>
      <pc:sldChg chg="modSp mod">
        <pc:chgData name="Shamim AKHTAR (TP)" userId="1ddda523-d917-4371-beba-6f704b728e6a" providerId="ADAL" clId="{D5C1EF69-F9A0-43E8-B5C8-B6F2AA6242CA}" dt="2022-12-04T04:13:09.583" v="28" actId="20577"/>
        <pc:sldMkLst>
          <pc:docMk/>
          <pc:sldMk cId="0" sldId="256"/>
        </pc:sldMkLst>
        <pc:spChg chg="mod">
          <ac:chgData name="Shamim AKHTAR (TP)" userId="1ddda523-d917-4371-beba-6f704b728e6a" providerId="ADAL" clId="{D5C1EF69-F9A0-43E8-B5C8-B6F2AA6242CA}" dt="2022-12-04T04:13:09.583" v="28" actId="20577"/>
          <ac:spMkLst>
            <pc:docMk/>
            <pc:sldMk cId="0" sldId="256"/>
            <ac:spMk id="29" creationId="{00000000-0000-0000-0000-000000000000}"/>
          </ac:spMkLst>
        </pc:spChg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0" sldId="257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0" sldId="258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604078375" sldId="259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3545136461" sldId="260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1829400431" sldId="261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3730148919" sldId="262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2059985812" sldId="263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886637867" sldId="264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195605272" sldId="265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3182081406" sldId="266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3320729891" sldId="267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3520336683" sldId="268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91426802" sldId="269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2338310355" sldId="270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2542249230" sldId="271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3203068076" sldId="272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3966830686" sldId="273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3721131711" sldId="274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1040975123" sldId="275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169860659" sldId="276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3890220365" sldId="277"/>
        </pc:sldMkLst>
      </pc:sldChg>
      <pc:sldChg chg="add del">
        <pc:chgData name="Shamim AKHTAR (TP)" userId="1ddda523-d917-4371-beba-6f704b728e6a" providerId="ADAL" clId="{D5C1EF69-F9A0-43E8-B5C8-B6F2AA6242CA}" dt="2022-12-04T04:13:41.228" v="31" actId="47"/>
        <pc:sldMkLst>
          <pc:docMk/>
          <pc:sldMk cId="1675833704" sldId="278"/>
        </pc:sldMkLst>
      </pc:sldChg>
    </pc:docChg>
  </pc:docChgLst>
  <pc:docChgLst>
    <pc:chgData name="Shamim AKHTAR (TP)" userId="S::shamim@tp.edu.sg::1ddda523-d917-4371-beba-6f704b728e6a" providerId="AD" clId="Web-{5C6305D9-C4DA-E45B-A0CB-AE3E6F7A4557}"/>
    <pc:docChg chg="addSld delSld modSld">
      <pc:chgData name="Shamim AKHTAR (TP)" userId="S::shamim@tp.edu.sg::1ddda523-d917-4371-beba-6f704b728e6a" providerId="AD" clId="Web-{5C6305D9-C4DA-E45B-A0CB-AE3E6F7A4557}" dt="2020-11-23T09:53:26.538" v="1112"/>
      <pc:docMkLst>
        <pc:docMk/>
      </pc:docMkLst>
      <pc:sldChg chg="addSp delSp modSp">
        <pc:chgData name="Shamim AKHTAR (TP)" userId="S::shamim@tp.edu.sg::1ddda523-d917-4371-beba-6f704b728e6a" providerId="AD" clId="Web-{5C6305D9-C4DA-E45B-A0CB-AE3E6F7A4557}" dt="2020-11-23T08:18:49.056" v="564"/>
        <pc:sldMkLst>
          <pc:docMk/>
          <pc:sldMk cId="0" sldId="256"/>
        </pc:sldMkLst>
        <pc:spChg chg="mod">
          <ac:chgData name="Shamim AKHTAR (TP)" userId="S::shamim@tp.edu.sg::1ddda523-d917-4371-beba-6f704b728e6a" providerId="AD" clId="Web-{5C6305D9-C4DA-E45B-A0CB-AE3E6F7A4557}" dt="2020-11-23T08:18:49.056" v="564"/>
          <ac:spMkLst>
            <pc:docMk/>
            <pc:sldMk cId="0" sldId="256"/>
            <ac:spMk id="29" creationId="{00000000-0000-0000-0000-000000000000}"/>
          </ac:spMkLst>
        </pc:spChg>
        <pc:spChg chg="del mod">
          <ac:chgData name="Shamim AKHTAR (TP)" userId="S::shamim@tp.edu.sg::1ddda523-d917-4371-beba-6f704b728e6a" providerId="AD" clId="Web-{5C6305D9-C4DA-E45B-A0CB-AE3E6F7A4557}" dt="2020-11-23T08:11:06.851" v="552"/>
          <ac:spMkLst>
            <pc:docMk/>
            <pc:sldMk cId="0" sldId="256"/>
            <ac:spMk id="30" creationId="{00000000-0000-0000-0000-000000000000}"/>
          </ac:spMkLst>
        </pc:spChg>
        <pc:picChg chg="add mod ord">
          <ac:chgData name="Shamim AKHTAR (TP)" userId="S::shamim@tp.edu.sg::1ddda523-d917-4371-beba-6f704b728e6a" providerId="AD" clId="Web-{5C6305D9-C4DA-E45B-A0CB-AE3E6F7A4557}" dt="2020-11-23T08:18:43.541" v="563"/>
          <ac:picMkLst>
            <pc:docMk/>
            <pc:sldMk cId="0" sldId="256"/>
            <ac:picMk id="2" creationId="{BA499EFC-B088-4DB8-92C2-0C63428E48ED}"/>
          </ac:picMkLst>
        </pc:picChg>
      </pc:sldChg>
      <pc:sldChg chg="modSp">
        <pc:chgData name="Shamim AKHTAR (TP)" userId="S::shamim@tp.edu.sg::1ddda523-d917-4371-beba-6f704b728e6a" providerId="AD" clId="Web-{5C6305D9-C4DA-E45B-A0CB-AE3E6F7A4557}" dt="2020-11-23T07:55:59.439" v="512" actId="20577"/>
        <pc:sldMkLst>
          <pc:docMk/>
          <pc:sldMk cId="0" sldId="257"/>
        </pc:sldMkLst>
        <pc:spChg chg="mod">
          <ac:chgData name="Shamim AKHTAR (TP)" userId="S::shamim@tp.edu.sg::1ddda523-d917-4371-beba-6f704b728e6a" providerId="AD" clId="Web-{5C6305D9-C4DA-E45B-A0CB-AE3E6F7A4557}" dt="2020-11-23T07:55:59.439" v="512" actId="20577"/>
          <ac:spMkLst>
            <pc:docMk/>
            <pc:sldMk cId="0" sldId="257"/>
            <ac:spMk id="35" creationId="{00000000-0000-0000-0000-000000000000}"/>
          </ac:spMkLst>
        </pc:spChg>
      </pc:sldChg>
      <pc:sldChg chg="addSp delSp modSp">
        <pc:chgData name="Shamim AKHTAR (TP)" userId="S::shamim@tp.edu.sg::1ddda523-d917-4371-beba-6f704b728e6a" providerId="AD" clId="Web-{5C6305D9-C4DA-E45B-A0CB-AE3E6F7A4557}" dt="2020-11-23T07:50:12.922" v="225" actId="14100"/>
        <pc:sldMkLst>
          <pc:docMk/>
          <pc:sldMk cId="0" sldId="258"/>
        </pc:sldMkLst>
        <pc:spChg chg="add mod">
          <ac:chgData name="Shamim AKHTAR (TP)" userId="S::shamim@tp.edu.sg::1ddda523-d917-4371-beba-6f704b728e6a" providerId="AD" clId="Web-{5C6305D9-C4DA-E45B-A0CB-AE3E6F7A4557}" dt="2020-11-23T07:50:12.922" v="225" actId="14100"/>
          <ac:spMkLst>
            <pc:docMk/>
            <pc:sldMk cId="0" sldId="258"/>
            <ac:spMk id="3" creationId="{C771DA43-6F09-45B9-9DF8-9DB26EAA16D0}"/>
          </ac:spMkLst>
        </pc:spChg>
        <pc:spChg chg="add mod">
          <ac:chgData name="Shamim AKHTAR (TP)" userId="S::shamim@tp.edu.sg::1ddda523-d917-4371-beba-6f704b728e6a" providerId="AD" clId="Web-{5C6305D9-C4DA-E45B-A0CB-AE3E6F7A4557}" dt="2020-11-23T07:50:09.515" v="224" actId="14100"/>
          <ac:spMkLst>
            <pc:docMk/>
            <pc:sldMk cId="0" sldId="258"/>
            <ac:spMk id="4" creationId="{2B7D2482-6EED-40C5-8D0A-37624C6B74CB}"/>
          </ac:spMkLst>
        </pc:spChg>
        <pc:spChg chg="add mod">
          <ac:chgData name="Shamim AKHTAR (TP)" userId="S::shamim@tp.edu.sg::1ddda523-d917-4371-beba-6f704b728e6a" providerId="AD" clId="Web-{5C6305D9-C4DA-E45B-A0CB-AE3E6F7A4557}" dt="2020-11-23T07:50:07.562" v="223" actId="14100"/>
          <ac:spMkLst>
            <pc:docMk/>
            <pc:sldMk cId="0" sldId="258"/>
            <ac:spMk id="5" creationId="{AACD4102-B301-4B6C-82C0-9733B00A463A}"/>
          </ac:spMkLst>
        </pc:spChg>
        <pc:spChg chg="mod">
          <ac:chgData name="Shamim AKHTAR (TP)" userId="S::shamim@tp.edu.sg::1ddda523-d917-4371-beba-6f704b728e6a" providerId="AD" clId="Web-{5C6305D9-C4DA-E45B-A0CB-AE3E6F7A4557}" dt="2020-11-23T07:44:43.795" v="144" actId="20577"/>
          <ac:spMkLst>
            <pc:docMk/>
            <pc:sldMk cId="0" sldId="258"/>
            <ac:spMk id="42" creationId="{00000000-0000-0000-0000-000000000000}"/>
          </ac:spMkLst>
        </pc:spChg>
        <pc:picChg chg="add mod">
          <ac:chgData name="Shamim AKHTAR (TP)" userId="S::shamim@tp.edu.sg::1ddda523-d917-4371-beba-6f704b728e6a" providerId="AD" clId="Web-{5C6305D9-C4DA-E45B-A0CB-AE3E6F7A4557}" dt="2020-11-23T07:47:17.655" v="166" actId="1076"/>
          <ac:picMkLst>
            <pc:docMk/>
            <pc:sldMk cId="0" sldId="258"/>
            <ac:picMk id="2" creationId="{DC18B38A-EF13-46ED-AE84-875B20E9A399}"/>
          </ac:picMkLst>
        </pc:picChg>
        <pc:picChg chg="del">
          <ac:chgData name="Shamim AKHTAR (TP)" userId="S::shamim@tp.edu.sg::1ddda523-d917-4371-beba-6f704b728e6a" providerId="AD" clId="Web-{5C6305D9-C4DA-E45B-A0CB-AE3E6F7A4557}" dt="2020-11-23T07:44:23.529" v="142"/>
          <ac:picMkLst>
            <pc:docMk/>
            <pc:sldMk cId="0" sldId="258"/>
            <ac:picMk id="43" creationId="{00000000-0000-0000-0000-000000000000}"/>
          </ac:picMkLst>
        </pc:picChg>
      </pc:sldChg>
      <pc:sldChg chg="addSp delSp modSp new">
        <pc:chgData name="Shamim AKHTAR (TP)" userId="S::shamim@tp.edu.sg::1ddda523-d917-4371-beba-6f704b728e6a" providerId="AD" clId="Web-{5C6305D9-C4DA-E45B-A0CB-AE3E6F7A4557}" dt="2020-11-23T07:46:57.124" v="162" actId="20577"/>
        <pc:sldMkLst>
          <pc:docMk/>
          <pc:sldMk cId="604078375" sldId="259"/>
        </pc:sldMkLst>
        <pc:spChg chg="del">
          <ac:chgData name="Shamim AKHTAR (TP)" userId="S::shamim@tp.edu.sg::1ddda523-d917-4371-beba-6f704b728e6a" providerId="AD" clId="Web-{5C6305D9-C4DA-E45B-A0CB-AE3E6F7A4557}" dt="2020-11-23T07:46:35.577" v="153"/>
          <ac:spMkLst>
            <pc:docMk/>
            <pc:sldMk cId="604078375" sldId="259"/>
            <ac:spMk id="2" creationId="{759DD341-2B4B-4050-9D75-A5E632C9FE2D}"/>
          </ac:spMkLst>
        </pc:spChg>
        <pc:spChg chg="mod">
          <ac:chgData name="Shamim AKHTAR (TP)" userId="S::shamim@tp.edu.sg::1ddda523-d917-4371-beba-6f704b728e6a" providerId="AD" clId="Web-{5C6305D9-C4DA-E45B-A0CB-AE3E6F7A4557}" dt="2020-11-23T07:46:57.124" v="162" actId="20577"/>
          <ac:spMkLst>
            <pc:docMk/>
            <pc:sldMk cId="604078375" sldId="259"/>
            <ac:spMk id="3" creationId="{9E5E88A1-3487-4AEC-8385-133C3415F060}"/>
          </ac:spMkLst>
        </pc:spChg>
        <pc:picChg chg="add mod">
          <ac:chgData name="Shamim AKHTAR (TP)" userId="S::shamim@tp.edu.sg::1ddda523-d917-4371-beba-6f704b728e6a" providerId="AD" clId="Web-{5C6305D9-C4DA-E45B-A0CB-AE3E6F7A4557}" dt="2020-11-23T07:46:47.295" v="157" actId="14100"/>
          <ac:picMkLst>
            <pc:docMk/>
            <pc:sldMk cId="604078375" sldId="259"/>
            <ac:picMk id="4" creationId="{7A78D3DC-CF3C-40FC-A0E7-B25805C6BC20}"/>
          </ac:picMkLst>
        </pc:picChg>
      </pc:sldChg>
      <pc:sldChg chg="del">
        <pc:chgData name="Shamim AKHTAR (TP)" userId="S::shamim@tp.edu.sg::1ddda523-d917-4371-beba-6f704b728e6a" providerId="AD" clId="Web-{5C6305D9-C4DA-E45B-A0CB-AE3E6F7A4557}" dt="2020-11-23T07:39:50.137" v="16"/>
        <pc:sldMkLst>
          <pc:docMk/>
          <pc:sldMk cId="3545136461" sldId="260"/>
        </pc:sldMkLst>
        <pc:spChg chg="del">
          <ac:chgData name="Shamim AKHTAR (TP)" userId="S::shamim@tp.edu.sg::1ddda523-d917-4371-beba-6f704b728e6a" providerId="AD" clId="Web-{5C6305D9-C4DA-E45B-A0CB-AE3E6F7A4557}" dt="2020-11-23T07:51:15.938" v="232"/>
          <ac:spMkLst>
            <pc:docMk/>
            <pc:sldMk cId="3545136461" sldId="260"/>
            <ac:spMk id="2" creationId="{CEB41F4A-DB90-438A-A2EB-59DE3F839321}"/>
          </ac:spMkLst>
        </pc:spChg>
        <pc:spChg chg="mod">
          <ac:chgData name="Shamim AKHTAR (TP)" userId="S::shamim@tp.edu.sg::1ddda523-d917-4371-beba-6f704b728e6a" providerId="AD" clId="Web-{5C6305D9-C4DA-E45B-A0CB-AE3E6F7A4557}" dt="2020-11-23T07:50:46.094" v="231" actId="20577"/>
          <ac:spMkLst>
            <pc:docMk/>
            <pc:sldMk cId="3545136461" sldId="260"/>
            <ac:spMk id="3" creationId="{84AD5048-5B66-498A-88C7-8EB59B46C354}"/>
          </ac:spMkLst>
        </pc:spChg>
        <pc:spChg chg="add mod">
          <ac:chgData name="Shamim AKHTAR (TP)" userId="S::shamim@tp.edu.sg::1ddda523-d917-4371-beba-6f704b728e6a" providerId="AD" clId="Web-{5C6305D9-C4DA-E45B-A0CB-AE3E6F7A4557}" dt="2020-11-23T07:51:48.891" v="248" actId="14100"/>
          <ac:spMkLst>
            <pc:docMk/>
            <pc:sldMk cId="3545136461" sldId="260"/>
            <ac:spMk id="4" creationId="{99498A6F-0899-4177-81D3-B20FA0A3B81D}"/>
          </ac:spMkLst>
        </pc:spChg>
        <pc:spChg chg="add mod">
          <ac:chgData name="Shamim AKHTAR (TP)" userId="S::shamim@tp.edu.sg::1ddda523-d917-4371-beba-6f704b728e6a" providerId="AD" clId="Web-{5C6305D9-C4DA-E45B-A0CB-AE3E6F7A4557}" dt="2020-11-23T07:52:03.438" v="249" actId="1076"/>
          <ac:spMkLst>
            <pc:docMk/>
            <pc:sldMk cId="3545136461" sldId="260"/>
            <ac:spMk id="5" creationId="{B5F959DB-8493-4953-A477-0A5895900423}"/>
          </ac:spMkLst>
        </pc:spChg>
        <pc:spChg chg="add mod">
          <ac:chgData name="Shamim AKHTAR (TP)" userId="S::shamim@tp.edu.sg::1ddda523-d917-4371-beba-6f704b728e6a" providerId="AD" clId="Web-{5C6305D9-C4DA-E45B-A0CB-AE3E6F7A4557}" dt="2020-11-23T07:52:28.204" v="256"/>
          <ac:spMkLst>
            <pc:docMk/>
            <pc:sldMk cId="3545136461" sldId="260"/>
            <ac:spMk id="6" creationId="{E7EF526D-D546-4FA9-95FA-C8B625525458}"/>
          </ac:spMkLst>
        </pc:spChg>
        <pc:picChg chg="add mod">
          <ac:chgData name="Shamim AKHTAR (TP)" userId="S::shamim@tp.edu.sg::1ddda523-d917-4371-beba-6f704b728e6a" providerId="AD" clId="Web-{5C6305D9-C4DA-E45B-A0CB-AE3E6F7A4557}" dt="2020-11-23T07:53:23.157" v="260" actId="1076"/>
          <ac:picMkLst>
            <pc:docMk/>
            <pc:sldMk cId="3545136461" sldId="260"/>
            <ac:picMk id="7" creationId="{F0C5AB4E-C809-4081-ACE0-1D8560C6B0A3}"/>
          </ac:picMkLst>
        </pc:picChg>
      </pc:sldChg>
      <pc:sldChg chg="addSp delSp modSp new">
        <pc:chgData name="Shamim AKHTAR (TP)" userId="S::shamim@tp.edu.sg::1ddda523-d917-4371-beba-6f704b728e6a" providerId="AD" clId="Web-{5C6305D9-C4DA-E45B-A0CB-AE3E6F7A4557}" dt="2020-11-23T08:06:38.755" v="551"/>
        <pc:sldMkLst>
          <pc:docMk/>
          <pc:sldMk cId="1829400431" sldId="261"/>
        </pc:sldMkLst>
        <pc:spChg chg="del">
          <ac:chgData name="Shamim AKHTAR (TP)" userId="S::shamim@tp.edu.sg::1ddda523-d917-4371-beba-6f704b728e6a" providerId="AD" clId="Web-{5C6305D9-C4DA-E45B-A0CB-AE3E6F7A4557}" dt="2020-11-23T07:54:03.017" v="264"/>
          <ac:spMkLst>
            <pc:docMk/>
            <pc:sldMk cId="1829400431" sldId="261"/>
            <ac:spMk id="2" creationId="{5866727E-7239-49F2-8674-E8B2EC5766D5}"/>
          </ac:spMkLst>
        </pc:spChg>
        <pc:spChg chg="mod">
          <ac:chgData name="Shamim AKHTAR (TP)" userId="S::shamim@tp.edu.sg::1ddda523-d917-4371-beba-6f704b728e6a" providerId="AD" clId="Web-{5C6305D9-C4DA-E45B-A0CB-AE3E6F7A4557}" dt="2020-11-23T07:54:00.798" v="263" actId="20577"/>
          <ac:spMkLst>
            <pc:docMk/>
            <pc:sldMk cId="1829400431" sldId="261"/>
            <ac:spMk id="3" creationId="{83E82012-68CE-4125-B15F-474793E82011}"/>
          </ac:spMkLst>
        </pc:spChg>
        <pc:spChg chg="add mod">
          <ac:chgData name="Shamim AKHTAR (TP)" userId="S::shamim@tp.edu.sg::1ddda523-d917-4371-beba-6f704b728e6a" providerId="AD" clId="Web-{5C6305D9-C4DA-E45B-A0CB-AE3E6F7A4557}" dt="2020-11-23T08:03:36.395" v="519" actId="14100"/>
          <ac:spMkLst>
            <pc:docMk/>
            <pc:sldMk cId="1829400431" sldId="261"/>
            <ac:spMk id="4" creationId="{B87E88D2-EB71-41CD-B656-242FB419C7C8}"/>
          </ac:spMkLst>
        </pc:spChg>
        <pc:spChg chg="add mod">
          <ac:chgData name="Shamim AKHTAR (TP)" userId="S::shamim@tp.edu.sg::1ddda523-d917-4371-beba-6f704b728e6a" providerId="AD" clId="Web-{5C6305D9-C4DA-E45B-A0CB-AE3E6F7A4557}" dt="2020-11-23T08:06:12.959" v="542" actId="1076"/>
          <ac:spMkLst>
            <pc:docMk/>
            <pc:sldMk cId="1829400431" sldId="261"/>
            <ac:spMk id="6" creationId="{A7B0E705-6B95-489E-A72F-89D3631931CE}"/>
          </ac:spMkLst>
        </pc:spChg>
        <pc:spChg chg="add mod">
          <ac:chgData name="Shamim AKHTAR (TP)" userId="S::shamim@tp.edu.sg::1ddda523-d917-4371-beba-6f704b728e6a" providerId="AD" clId="Web-{5C6305D9-C4DA-E45B-A0CB-AE3E6F7A4557}" dt="2020-11-23T08:06:38.755" v="551"/>
          <ac:spMkLst>
            <pc:docMk/>
            <pc:sldMk cId="1829400431" sldId="261"/>
            <ac:spMk id="7" creationId="{8728D845-80DC-4EE4-B4C6-A05F8A7297F7}"/>
          </ac:spMkLst>
        </pc:spChg>
        <pc:picChg chg="add mod">
          <ac:chgData name="Shamim AKHTAR (TP)" userId="S::shamim@tp.edu.sg::1ddda523-d917-4371-beba-6f704b728e6a" providerId="AD" clId="Web-{5C6305D9-C4DA-E45B-A0CB-AE3E6F7A4557}" dt="2020-11-23T08:06:28.880" v="548" actId="14100"/>
          <ac:picMkLst>
            <pc:docMk/>
            <pc:sldMk cId="1829400431" sldId="261"/>
            <ac:picMk id="5" creationId="{C9A01B7E-22BE-4221-8DE3-75D409B2D8D9}"/>
          </ac:picMkLst>
        </pc:picChg>
      </pc:sldChg>
      <pc:sldChg chg="addSp delSp modSp add del replId">
        <pc:chgData name="Shamim AKHTAR (TP)" userId="S::shamim@tp.edu.sg::1ddda523-d917-4371-beba-6f704b728e6a" providerId="AD" clId="Web-{5C6305D9-C4DA-E45B-A0CB-AE3E6F7A4557}" dt="2020-11-23T09:04:06.382" v="608" actId="20577"/>
        <pc:sldMkLst>
          <pc:docMk/>
          <pc:sldMk cId="3730148919" sldId="262"/>
        </pc:sldMkLst>
        <pc:spChg chg="add mod">
          <ac:chgData name="Shamim AKHTAR (TP)" userId="S::shamim@tp.edu.sg::1ddda523-d917-4371-beba-6f704b728e6a" providerId="AD" clId="Web-{5C6305D9-C4DA-E45B-A0CB-AE3E6F7A4557}" dt="2020-11-23T09:04:06.382" v="608" actId="20577"/>
          <ac:spMkLst>
            <pc:docMk/>
            <pc:sldMk cId="3730148919" sldId="262"/>
            <ac:spMk id="2" creationId="{1E6D04E0-5597-4B23-BAD3-8127BEF215B9}"/>
          </ac:spMkLst>
        </pc:spChg>
        <pc:spChg chg="mod">
          <ac:chgData name="Shamim AKHTAR (TP)" userId="S::shamim@tp.edu.sg::1ddda523-d917-4371-beba-6f704b728e6a" providerId="AD" clId="Web-{5C6305D9-C4DA-E45B-A0CB-AE3E6F7A4557}" dt="2020-11-23T08:49:12.908" v="567" actId="20577"/>
          <ac:spMkLst>
            <pc:docMk/>
            <pc:sldMk cId="3730148919" sldId="262"/>
            <ac:spMk id="3" creationId="{83E82012-68CE-4125-B15F-474793E82011}"/>
          </ac:spMkLst>
        </pc:spChg>
        <pc:spChg chg="mod">
          <ac:chgData name="Shamim AKHTAR (TP)" userId="S::shamim@tp.edu.sg::1ddda523-d917-4371-beba-6f704b728e6a" providerId="AD" clId="Web-{5C6305D9-C4DA-E45B-A0CB-AE3E6F7A4557}" dt="2020-11-23T08:51:19.456" v="590"/>
          <ac:spMkLst>
            <pc:docMk/>
            <pc:sldMk cId="3730148919" sldId="262"/>
            <ac:spMk id="4" creationId="{B87E88D2-EB71-41CD-B656-242FB419C7C8}"/>
          </ac:spMkLst>
        </pc:spChg>
        <pc:spChg chg="del">
          <ac:chgData name="Shamim AKHTAR (TP)" userId="S::shamim@tp.edu.sg::1ddda523-d917-4371-beba-6f704b728e6a" providerId="AD" clId="Web-{5C6305D9-C4DA-E45B-A0CB-AE3E6F7A4557}" dt="2020-11-23T08:49:28.252" v="571"/>
          <ac:spMkLst>
            <pc:docMk/>
            <pc:sldMk cId="3730148919" sldId="262"/>
            <ac:spMk id="6" creationId="{A7B0E705-6B95-489E-A72F-89D3631931CE}"/>
          </ac:spMkLst>
        </pc:spChg>
        <pc:spChg chg="mod">
          <ac:chgData name="Shamim AKHTAR (TP)" userId="S::shamim@tp.edu.sg::1ddda523-d917-4371-beba-6f704b728e6a" providerId="AD" clId="Web-{5C6305D9-C4DA-E45B-A0CB-AE3E6F7A4557}" dt="2020-11-23T08:51:16.551" v="589"/>
          <ac:spMkLst>
            <pc:docMk/>
            <pc:sldMk cId="3730148919" sldId="262"/>
            <ac:spMk id="7" creationId="{8728D845-80DC-4EE4-B4C6-A05F8A7297F7}"/>
          </ac:spMkLst>
        </pc:spChg>
      </pc:sldChg>
      <pc:sldChg chg="modSp add del replId">
        <pc:chgData name="Shamim AKHTAR (TP)" userId="S::shamim@tp.edu.sg::1ddda523-d917-4371-beba-6f704b728e6a" providerId="AD" clId="Web-{5C6305D9-C4DA-E45B-A0CB-AE3E6F7A4557}" dt="2020-11-23T08:58:41.724" v="607" actId="20577"/>
        <pc:sldMkLst>
          <pc:docMk/>
          <pc:sldMk cId="2059985812" sldId="263"/>
        </pc:sldMkLst>
        <pc:spChg chg="mod">
          <ac:chgData name="Shamim AKHTAR (TP)" userId="S::shamim@tp.edu.sg::1ddda523-d917-4371-beba-6f704b728e6a" providerId="AD" clId="Web-{5C6305D9-C4DA-E45B-A0CB-AE3E6F7A4557}" dt="2020-11-23T08:55:59.598" v="603"/>
          <ac:spMkLst>
            <pc:docMk/>
            <pc:sldMk cId="2059985812" sldId="263"/>
            <ac:spMk id="2" creationId="{1E6D04E0-5597-4B23-BAD3-8127BEF215B9}"/>
          </ac:spMkLst>
        </pc:spChg>
        <pc:spChg chg="mod">
          <ac:chgData name="Shamim AKHTAR (TP)" userId="S::shamim@tp.edu.sg::1ddda523-d917-4371-beba-6f704b728e6a" providerId="AD" clId="Web-{5C6305D9-C4DA-E45B-A0CB-AE3E6F7A4557}" dt="2020-11-23T08:58:41.724" v="607" actId="20577"/>
          <ac:spMkLst>
            <pc:docMk/>
            <pc:sldMk cId="2059985812" sldId="263"/>
            <ac:spMk id="3" creationId="{83E82012-68CE-4125-B15F-474793E82011}"/>
          </ac:spMkLst>
        </pc:spChg>
        <pc:spChg chg="mod">
          <ac:chgData name="Shamim AKHTAR (TP)" userId="S::shamim@tp.edu.sg::1ddda523-d917-4371-beba-6f704b728e6a" providerId="AD" clId="Web-{5C6305D9-C4DA-E45B-A0CB-AE3E6F7A4557}" dt="2020-11-23T08:55:25.785" v="595"/>
          <ac:spMkLst>
            <pc:docMk/>
            <pc:sldMk cId="2059985812" sldId="263"/>
            <ac:spMk id="4" creationId="{B87E88D2-EB71-41CD-B656-242FB419C7C8}"/>
          </ac:spMkLst>
        </pc:spChg>
        <pc:spChg chg="mod">
          <ac:chgData name="Shamim AKHTAR (TP)" userId="S::shamim@tp.edu.sg::1ddda523-d917-4371-beba-6f704b728e6a" providerId="AD" clId="Web-{5C6305D9-C4DA-E45B-A0CB-AE3E6F7A4557}" dt="2020-11-23T08:55:42.676" v="599"/>
          <ac:spMkLst>
            <pc:docMk/>
            <pc:sldMk cId="2059985812" sldId="263"/>
            <ac:spMk id="7" creationId="{8728D845-80DC-4EE4-B4C6-A05F8A7297F7}"/>
          </ac:spMkLst>
        </pc:spChg>
      </pc:sldChg>
      <pc:sldChg chg="addSp delSp modSp add del replId">
        <pc:chgData name="Shamim AKHTAR (TP)" userId="S::shamim@tp.edu.sg::1ddda523-d917-4371-beba-6f704b728e6a" providerId="AD" clId="Web-{5C6305D9-C4DA-E45B-A0CB-AE3E6F7A4557}" dt="2020-11-23T09:17:07.354" v="768" actId="20577"/>
        <pc:sldMkLst>
          <pc:docMk/>
          <pc:sldMk cId="886637867" sldId="264"/>
        </pc:sldMkLst>
        <pc:spChg chg="del">
          <ac:chgData name="Shamim AKHTAR (TP)" userId="S::shamim@tp.edu.sg::1ddda523-d917-4371-beba-6f704b728e6a" providerId="AD" clId="Web-{5C6305D9-C4DA-E45B-A0CB-AE3E6F7A4557}" dt="2020-11-23T09:05:29.507" v="633"/>
          <ac:spMkLst>
            <pc:docMk/>
            <pc:sldMk cId="886637867" sldId="264"/>
            <ac:spMk id="2" creationId="{1E6D04E0-5597-4B23-BAD3-8127BEF215B9}"/>
          </ac:spMkLst>
        </pc:spChg>
        <pc:spChg chg="mod">
          <ac:chgData name="Shamim AKHTAR (TP)" userId="S::shamim@tp.edu.sg::1ddda523-d917-4371-beba-6f704b728e6a" providerId="AD" clId="Web-{5C6305D9-C4DA-E45B-A0CB-AE3E6F7A4557}" dt="2020-11-23T09:17:07.354" v="768" actId="20577"/>
          <ac:spMkLst>
            <pc:docMk/>
            <pc:sldMk cId="886637867" sldId="264"/>
            <ac:spMk id="3" creationId="{83E82012-68CE-4125-B15F-474793E82011}"/>
          </ac:spMkLst>
        </pc:spChg>
        <pc:spChg chg="mod">
          <ac:chgData name="Shamim AKHTAR (TP)" userId="S::shamim@tp.edu.sg::1ddda523-d917-4371-beba-6f704b728e6a" providerId="AD" clId="Web-{5C6305D9-C4DA-E45B-A0CB-AE3E6F7A4557}" dt="2020-11-23T09:05:24.413" v="632" actId="1076"/>
          <ac:spMkLst>
            <pc:docMk/>
            <pc:sldMk cId="886637867" sldId="264"/>
            <ac:spMk id="4" creationId="{B87E88D2-EB71-41CD-B656-242FB419C7C8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08:02.805" v="691" actId="14100"/>
          <ac:spMkLst>
            <pc:docMk/>
            <pc:sldMk cId="886637867" sldId="264"/>
            <ac:spMk id="6" creationId="{3990D9DC-6FEE-4C23-A99B-C6AEB7DD39E5}"/>
          </ac:spMkLst>
        </pc:spChg>
        <pc:spChg chg="del mod">
          <ac:chgData name="Shamim AKHTAR (TP)" userId="S::shamim@tp.edu.sg::1ddda523-d917-4371-beba-6f704b728e6a" providerId="AD" clId="Web-{5C6305D9-C4DA-E45B-A0CB-AE3E6F7A4557}" dt="2020-11-23T09:05:29.507" v="634"/>
          <ac:spMkLst>
            <pc:docMk/>
            <pc:sldMk cId="886637867" sldId="264"/>
            <ac:spMk id="7" creationId="{8728D845-80DC-4EE4-B4C6-A05F8A7297F7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06:46.007" v="671"/>
          <ac:spMkLst>
            <pc:docMk/>
            <pc:sldMk cId="886637867" sldId="264"/>
            <ac:spMk id="8" creationId="{08469FC5-505C-4298-82A7-7A6C1B798272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16:18.417" v="763" actId="1076"/>
          <ac:spMkLst>
            <pc:docMk/>
            <pc:sldMk cId="886637867" sldId="264"/>
            <ac:spMk id="9" creationId="{64B79866-DDD6-4985-A178-25BE3A36BBFD}"/>
          </ac:spMkLst>
        </pc:spChg>
        <pc:picChg chg="del">
          <ac:chgData name="Shamim AKHTAR (TP)" userId="S::shamim@tp.edu.sg::1ddda523-d917-4371-beba-6f704b728e6a" providerId="AD" clId="Web-{5C6305D9-C4DA-E45B-A0CB-AE3E6F7A4557}" dt="2020-11-23T09:04:49.257" v="620"/>
          <ac:picMkLst>
            <pc:docMk/>
            <pc:sldMk cId="886637867" sldId="264"/>
            <ac:picMk id="5" creationId="{C9A01B7E-22BE-4221-8DE3-75D409B2D8D9}"/>
          </ac:picMkLst>
        </pc:picChg>
      </pc:sldChg>
      <pc:sldChg chg="addSp delSp modSp new">
        <pc:chgData name="Shamim AKHTAR (TP)" userId="S::shamim@tp.edu.sg::1ddda523-d917-4371-beba-6f704b728e6a" providerId="AD" clId="Web-{5C6305D9-C4DA-E45B-A0CB-AE3E6F7A4557}" dt="2020-11-23T09:23:03.078" v="779" actId="14100"/>
        <pc:sldMkLst>
          <pc:docMk/>
          <pc:sldMk cId="195605272" sldId="265"/>
        </pc:sldMkLst>
        <pc:spChg chg="del">
          <ac:chgData name="Shamim AKHTAR (TP)" userId="S::shamim@tp.edu.sg::1ddda523-d917-4371-beba-6f704b728e6a" providerId="AD" clId="Web-{5C6305D9-C4DA-E45B-A0CB-AE3E6F7A4557}" dt="2020-11-23T09:22:28.091" v="771"/>
          <ac:spMkLst>
            <pc:docMk/>
            <pc:sldMk cId="195605272" sldId="265"/>
            <ac:spMk id="2" creationId="{05D9AD5E-84BC-45EE-A341-6AFA204396A8}"/>
          </ac:spMkLst>
        </pc:spChg>
        <pc:spChg chg="mod">
          <ac:chgData name="Shamim AKHTAR (TP)" userId="S::shamim@tp.edu.sg::1ddda523-d917-4371-beba-6f704b728e6a" providerId="AD" clId="Web-{5C6305D9-C4DA-E45B-A0CB-AE3E6F7A4557}" dt="2020-11-23T09:22:25.872" v="770" actId="20577"/>
          <ac:spMkLst>
            <pc:docMk/>
            <pc:sldMk cId="195605272" sldId="265"/>
            <ac:spMk id="3" creationId="{8F738D06-67A7-4C4E-8535-AD8AC0C8FFB7}"/>
          </ac:spMkLst>
        </pc:spChg>
        <pc:picChg chg="add mod">
          <ac:chgData name="Shamim AKHTAR (TP)" userId="S::shamim@tp.edu.sg::1ddda523-d917-4371-beba-6f704b728e6a" providerId="AD" clId="Web-{5C6305D9-C4DA-E45B-A0CB-AE3E6F7A4557}" dt="2020-11-23T09:23:03.078" v="779" actId="14100"/>
          <ac:picMkLst>
            <pc:docMk/>
            <pc:sldMk cId="195605272" sldId="265"/>
            <ac:picMk id="4" creationId="{FDB73943-8622-4E23-9050-BA195221ADE5}"/>
          </ac:picMkLst>
        </pc:picChg>
      </pc:sldChg>
      <pc:sldChg chg="addSp delSp modSp add replId">
        <pc:chgData name="Shamim AKHTAR (TP)" userId="S::shamim@tp.edu.sg::1ddda523-d917-4371-beba-6f704b728e6a" providerId="AD" clId="Web-{5C6305D9-C4DA-E45B-A0CB-AE3E6F7A4557}" dt="2020-11-23T09:17:00.558" v="765" actId="20577"/>
        <pc:sldMkLst>
          <pc:docMk/>
          <pc:sldMk cId="3182081406" sldId="266"/>
        </pc:sldMkLst>
        <pc:spChg chg="add mod">
          <ac:chgData name="Shamim AKHTAR (TP)" userId="S::shamim@tp.edu.sg::1ddda523-d917-4371-beba-6f704b728e6a" providerId="AD" clId="Web-{5C6305D9-C4DA-E45B-A0CB-AE3E6F7A4557}" dt="2020-11-23T09:15:37.463" v="756" actId="1076"/>
          <ac:spMkLst>
            <pc:docMk/>
            <pc:sldMk cId="3182081406" sldId="266"/>
            <ac:spMk id="2" creationId="{432E85FD-6943-45D3-B5F5-277814CB8DC0}"/>
          </ac:spMkLst>
        </pc:spChg>
        <pc:spChg chg="mod">
          <ac:chgData name="Shamim AKHTAR (TP)" userId="S::shamim@tp.edu.sg::1ddda523-d917-4371-beba-6f704b728e6a" providerId="AD" clId="Web-{5C6305D9-C4DA-E45B-A0CB-AE3E6F7A4557}" dt="2020-11-23T09:17:00.558" v="765" actId="20577"/>
          <ac:spMkLst>
            <pc:docMk/>
            <pc:sldMk cId="3182081406" sldId="266"/>
            <ac:spMk id="3" creationId="{83E82012-68CE-4125-B15F-474793E82011}"/>
          </ac:spMkLst>
        </pc:spChg>
        <pc:spChg chg="mod">
          <ac:chgData name="Shamim AKHTAR (TP)" userId="S::shamim@tp.edu.sg::1ddda523-d917-4371-beba-6f704b728e6a" providerId="AD" clId="Web-{5C6305D9-C4DA-E45B-A0CB-AE3E6F7A4557}" dt="2020-11-23T09:15:29.604" v="755" actId="14100"/>
          <ac:spMkLst>
            <pc:docMk/>
            <pc:sldMk cId="3182081406" sldId="266"/>
            <ac:spMk id="4" creationId="{B87E88D2-EB71-41CD-B656-242FB419C7C8}"/>
          </ac:spMkLst>
        </pc:spChg>
        <pc:spChg chg="mod">
          <ac:chgData name="Shamim AKHTAR (TP)" userId="S::shamim@tp.edu.sg::1ddda523-d917-4371-beba-6f704b728e6a" providerId="AD" clId="Web-{5C6305D9-C4DA-E45B-A0CB-AE3E6F7A4557}" dt="2020-11-23T09:15:24.432" v="753" actId="1076"/>
          <ac:spMkLst>
            <pc:docMk/>
            <pc:sldMk cId="3182081406" sldId="266"/>
            <ac:spMk id="6" creationId="{3990D9DC-6FEE-4C23-A99B-C6AEB7DD39E5}"/>
          </ac:spMkLst>
        </pc:spChg>
        <pc:spChg chg="mod">
          <ac:chgData name="Shamim AKHTAR (TP)" userId="S::shamim@tp.edu.sg::1ddda523-d917-4371-beba-6f704b728e6a" providerId="AD" clId="Web-{5C6305D9-C4DA-E45B-A0CB-AE3E6F7A4557}" dt="2020-11-23T09:15:26.338" v="754" actId="1076"/>
          <ac:spMkLst>
            <pc:docMk/>
            <pc:sldMk cId="3182081406" sldId="266"/>
            <ac:spMk id="8" creationId="{08469FC5-505C-4298-82A7-7A6C1B798272}"/>
          </ac:spMkLst>
        </pc:spChg>
        <pc:spChg chg="del">
          <ac:chgData name="Shamim AKHTAR (TP)" userId="S::shamim@tp.edu.sg::1ddda523-d917-4371-beba-6f704b728e6a" providerId="AD" clId="Web-{5C6305D9-C4DA-E45B-A0CB-AE3E6F7A4557}" dt="2020-11-23T09:14:53.213" v="745"/>
          <ac:spMkLst>
            <pc:docMk/>
            <pc:sldMk cId="3182081406" sldId="266"/>
            <ac:spMk id="9" creationId="{64B79866-DDD6-4985-A178-25BE3A36BBFD}"/>
          </ac:spMkLst>
        </pc:spChg>
      </pc:sldChg>
      <pc:sldChg chg="addSp delSp modSp add replId">
        <pc:chgData name="Shamim AKHTAR (TP)" userId="S::shamim@tp.edu.sg::1ddda523-d917-4371-beba-6f704b728e6a" providerId="AD" clId="Web-{5C6305D9-C4DA-E45B-A0CB-AE3E6F7A4557}" dt="2020-11-23T09:25:37.467" v="825" actId="14100"/>
        <pc:sldMkLst>
          <pc:docMk/>
          <pc:sldMk cId="3320729891" sldId="267"/>
        </pc:sldMkLst>
        <pc:spChg chg="add mod">
          <ac:chgData name="Shamim AKHTAR (TP)" userId="S::shamim@tp.edu.sg::1ddda523-d917-4371-beba-6f704b728e6a" providerId="AD" clId="Web-{5C6305D9-C4DA-E45B-A0CB-AE3E6F7A4557}" dt="2020-11-23T09:25:37.467" v="825" actId="14100"/>
          <ac:spMkLst>
            <pc:docMk/>
            <pc:sldMk cId="3320729891" sldId="267"/>
            <ac:spMk id="2" creationId="{2DD69D55-333F-4086-BB11-CEA6CBCC8A67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24:07.529" v="799"/>
          <ac:spMkLst>
            <pc:docMk/>
            <pc:sldMk cId="3320729891" sldId="267"/>
            <ac:spMk id="5" creationId="{DB33E213-B4EF-4360-8728-E8F5FD0FFB35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24:55.576" v="816" actId="1076"/>
          <ac:spMkLst>
            <pc:docMk/>
            <pc:sldMk cId="3320729891" sldId="267"/>
            <ac:spMk id="6" creationId="{D19AF2D5-54AC-4F5A-911A-144FD5932658}"/>
          </ac:spMkLst>
        </pc:spChg>
        <pc:picChg chg="del">
          <ac:chgData name="Shamim AKHTAR (TP)" userId="S::shamim@tp.edu.sg::1ddda523-d917-4371-beba-6f704b728e6a" providerId="AD" clId="Web-{5C6305D9-C4DA-E45B-A0CB-AE3E6F7A4557}" dt="2020-11-23T09:23:09.966" v="781"/>
          <ac:picMkLst>
            <pc:docMk/>
            <pc:sldMk cId="3320729891" sldId="267"/>
            <ac:picMk id="4" creationId="{FDB73943-8622-4E23-9050-BA195221ADE5}"/>
          </ac:picMkLst>
        </pc:picChg>
      </pc:sldChg>
      <pc:sldChg chg="addSp delSp modSp new">
        <pc:chgData name="Shamim AKHTAR (TP)" userId="S::shamim@tp.edu.sg::1ddda523-d917-4371-beba-6f704b728e6a" providerId="AD" clId="Web-{5C6305D9-C4DA-E45B-A0CB-AE3E6F7A4557}" dt="2020-11-23T09:30:02.999" v="872"/>
        <pc:sldMkLst>
          <pc:docMk/>
          <pc:sldMk cId="3520336683" sldId="268"/>
        </pc:sldMkLst>
        <pc:spChg chg="del">
          <ac:chgData name="Shamim AKHTAR (TP)" userId="S::shamim@tp.edu.sg::1ddda523-d917-4371-beba-6f704b728e6a" providerId="AD" clId="Web-{5C6305D9-C4DA-E45B-A0CB-AE3E6F7A4557}" dt="2020-11-23T09:26:01.436" v="828"/>
          <ac:spMkLst>
            <pc:docMk/>
            <pc:sldMk cId="3520336683" sldId="268"/>
            <ac:spMk id="2" creationId="{0B6A524E-D7F3-420B-BCBF-EC6122328CB2}"/>
          </ac:spMkLst>
        </pc:spChg>
        <pc:spChg chg="mod">
          <ac:chgData name="Shamim AKHTAR (TP)" userId="S::shamim@tp.edu.sg::1ddda523-d917-4371-beba-6f704b728e6a" providerId="AD" clId="Web-{5C6305D9-C4DA-E45B-A0CB-AE3E6F7A4557}" dt="2020-11-23T09:25:55.592" v="827" actId="20577"/>
          <ac:spMkLst>
            <pc:docMk/>
            <pc:sldMk cId="3520336683" sldId="268"/>
            <ac:spMk id="3" creationId="{2D5FF477-AF6E-4F61-AC6B-C2EE4AF2345B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27:15.717" v="846"/>
          <ac:spMkLst>
            <pc:docMk/>
            <pc:sldMk cId="3520336683" sldId="268"/>
            <ac:spMk id="4" creationId="{BA783642-5A89-46E5-9CBF-445932CDEDD9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28:41.608" v="861" actId="1076"/>
          <ac:spMkLst>
            <pc:docMk/>
            <pc:sldMk cId="3520336683" sldId="268"/>
            <ac:spMk id="7" creationId="{5EFA05C0-0A78-4BA1-86D1-127C8A0BC9DA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28:37.780" v="860" actId="1076"/>
          <ac:spMkLst>
            <pc:docMk/>
            <pc:sldMk cId="3520336683" sldId="268"/>
            <ac:spMk id="9" creationId="{7CED2790-DC60-41A7-8030-360872B346F7}"/>
          </ac:spMkLst>
        </pc:spChg>
        <pc:picChg chg="add mod">
          <ac:chgData name="Shamim AKHTAR (TP)" userId="S::shamim@tp.edu.sg::1ddda523-d917-4371-beba-6f704b728e6a" providerId="AD" clId="Web-{5C6305D9-C4DA-E45B-A0CB-AE3E6F7A4557}" dt="2020-11-23T09:26:31.514" v="837" actId="14100"/>
          <ac:picMkLst>
            <pc:docMk/>
            <pc:sldMk cId="3520336683" sldId="268"/>
            <ac:picMk id="5" creationId="{9AE76D30-1784-4D4E-BB5F-2A99CCC81C39}"/>
          </ac:picMkLst>
        </pc:picChg>
        <pc:picChg chg="add mod">
          <ac:chgData name="Shamim AKHTAR (TP)" userId="S::shamim@tp.edu.sg::1ddda523-d917-4371-beba-6f704b728e6a" providerId="AD" clId="Web-{5C6305D9-C4DA-E45B-A0CB-AE3E6F7A4557}" dt="2020-11-23T09:26:43.717" v="840" actId="14100"/>
          <ac:picMkLst>
            <pc:docMk/>
            <pc:sldMk cId="3520336683" sldId="268"/>
            <ac:picMk id="6" creationId="{F38E9869-BE82-4592-98CC-53DB0C5D4B82}"/>
          </ac:picMkLst>
        </pc:picChg>
        <pc:picChg chg="add del mod">
          <ac:chgData name="Shamim AKHTAR (TP)" userId="S::shamim@tp.edu.sg::1ddda523-d917-4371-beba-6f704b728e6a" providerId="AD" clId="Web-{5C6305D9-C4DA-E45B-A0CB-AE3E6F7A4557}" dt="2020-11-23T09:27:39.749" v="852"/>
          <ac:picMkLst>
            <pc:docMk/>
            <pc:sldMk cId="3520336683" sldId="268"/>
            <ac:picMk id="8" creationId="{7C5B1535-E2F0-471B-B273-2F78BCD143F0}"/>
          </ac:picMkLst>
        </pc:picChg>
        <pc:cxnChg chg="add del">
          <ac:chgData name="Shamim AKHTAR (TP)" userId="S::shamim@tp.edu.sg::1ddda523-d917-4371-beba-6f704b728e6a" providerId="AD" clId="Web-{5C6305D9-C4DA-E45B-A0CB-AE3E6F7A4557}" dt="2020-11-23T09:29:11.048" v="867"/>
          <ac:cxnSpMkLst>
            <pc:docMk/>
            <pc:sldMk cId="3520336683" sldId="268"/>
            <ac:cxnSpMk id="10" creationId="{DC17E0B4-28AB-472C-B86E-54524646AF83}"/>
          </ac:cxnSpMkLst>
        </pc:cxnChg>
        <pc:cxnChg chg="add del">
          <ac:chgData name="Shamim AKHTAR (TP)" userId="S::shamim@tp.edu.sg::1ddda523-d917-4371-beba-6f704b728e6a" providerId="AD" clId="Web-{5C6305D9-C4DA-E45B-A0CB-AE3E6F7A4557}" dt="2020-11-23T09:29:10.046" v="866"/>
          <ac:cxnSpMkLst>
            <pc:docMk/>
            <pc:sldMk cId="3520336683" sldId="268"/>
            <ac:cxnSpMk id="11" creationId="{90D8207B-C0E4-47D3-967E-13F64E181EE9}"/>
          </ac:cxnSpMkLst>
        </pc:cxnChg>
        <pc:cxnChg chg="add mod">
          <ac:chgData name="Shamim AKHTAR (TP)" userId="S::shamim@tp.edu.sg::1ddda523-d917-4371-beba-6f704b728e6a" providerId="AD" clId="Web-{5C6305D9-C4DA-E45B-A0CB-AE3E6F7A4557}" dt="2020-11-23T09:30:02.999" v="872"/>
          <ac:cxnSpMkLst>
            <pc:docMk/>
            <pc:sldMk cId="3520336683" sldId="268"/>
            <ac:cxnSpMk id="12" creationId="{6354590E-D5C3-4155-A633-BEC1BDB566DF}"/>
          </ac:cxnSpMkLst>
        </pc:cxnChg>
      </pc:sldChg>
      <pc:sldChg chg="addSp delSp modSp add replId addAnim modAnim">
        <pc:chgData name="Shamim AKHTAR (TP)" userId="S::shamim@tp.edu.sg::1ddda523-d917-4371-beba-6f704b728e6a" providerId="AD" clId="Web-{5C6305D9-C4DA-E45B-A0CB-AE3E6F7A4557}" dt="2020-11-23T09:45:13.036" v="996"/>
        <pc:sldMkLst>
          <pc:docMk/>
          <pc:sldMk cId="91426802" sldId="269"/>
        </pc:sldMkLst>
        <pc:spChg chg="add mod">
          <ac:chgData name="Shamim AKHTAR (TP)" userId="S::shamim@tp.edu.sg::1ddda523-d917-4371-beba-6f704b728e6a" providerId="AD" clId="Web-{5C6305D9-C4DA-E45B-A0CB-AE3E6F7A4557}" dt="2020-11-23T09:34:00.782" v="900" actId="1076"/>
          <ac:spMkLst>
            <pc:docMk/>
            <pc:sldMk cId="91426802" sldId="269"/>
            <ac:spMk id="2" creationId="{3B41727F-95DB-4457-B1CE-844622338D02}"/>
          </ac:spMkLst>
        </pc:spChg>
        <pc:spChg chg="del">
          <ac:chgData name="Shamim AKHTAR (TP)" userId="S::shamim@tp.edu.sg::1ddda523-d917-4371-beba-6f704b728e6a" providerId="AD" clId="Web-{5C6305D9-C4DA-E45B-A0CB-AE3E6F7A4557}" dt="2020-11-23T09:31:15.609" v="875"/>
          <ac:spMkLst>
            <pc:docMk/>
            <pc:sldMk cId="91426802" sldId="269"/>
            <ac:spMk id="4" creationId="{BA783642-5A89-46E5-9CBF-445932CDEDD9}"/>
          </ac:spMkLst>
        </pc:spChg>
        <pc:spChg chg="del">
          <ac:chgData name="Shamim AKHTAR (TP)" userId="S::shamim@tp.edu.sg::1ddda523-d917-4371-beba-6f704b728e6a" providerId="AD" clId="Web-{5C6305D9-C4DA-E45B-A0CB-AE3E6F7A4557}" dt="2020-11-23T09:31:45.781" v="883"/>
          <ac:spMkLst>
            <pc:docMk/>
            <pc:sldMk cId="91426802" sldId="269"/>
            <ac:spMk id="7" creationId="{5EFA05C0-0A78-4BA1-86D1-127C8A0BC9DA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33:42.579" v="897"/>
          <ac:spMkLst>
            <pc:docMk/>
            <pc:sldMk cId="91426802" sldId="269"/>
            <ac:spMk id="8" creationId="{89A7F8DF-1493-459F-A694-6C421051E201}"/>
          </ac:spMkLst>
        </pc:spChg>
        <pc:spChg chg="del">
          <ac:chgData name="Shamim AKHTAR (TP)" userId="S::shamim@tp.edu.sg::1ddda523-d917-4371-beba-6f704b728e6a" providerId="AD" clId="Web-{5C6305D9-C4DA-E45B-A0CB-AE3E6F7A4557}" dt="2020-11-23T09:31:45.828" v="884"/>
          <ac:spMkLst>
            <pc:docMk/>
            <pc:sldMk cId="91426802" sldId="269"/>
            <ac:spMk id="9" creationId="{7CED2790-DC60-41A7-8030-360872B346F7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34:51.126" v="959" actId="20577"/>
          <ac:spMkLst>
            <pc:docMk/>
            <pc:sldMk cId="91426802" sldId="269"/>
            <ac:spMk id="13" creationId="{59D01E20-1A12-4CBA-BE02-74E456147DF7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38:22.408" v="991"/>
          <ac:spMkLst>
            <pc:docMk/>
            <pc:sldMk cId="91426802" sldId="269"/>
            <ac:spMk id="15" creationId="{EAE8F425-8444-49EA-BAE8-993502506E0D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38:16.205" v="990"/>
          <ac:spMkLst>
            <pc:docMk/>
            <pc:sldMk cId="91426802" sldId="269"/>
            <ac:spMk id="16" creationId="{2814A0CF-4F8B-4F33-8E48-1E470CF3B4AA}"/>
          </ac:spMkLst>
        </pc:spChg>
        <pc:picChg chg="del">
          <ac:chgData name="Shamim AKHTAR (TP)" userId="S::shamim@tp.edu.sg::1ddda523-d917-4371-beba-6f704b728e6a" providerId="AD" clId="Web-{5C6305D9-C4DA-E45B-A0CB-AE3E6F7A4557}" dt="2020-11-23T09:31:12.953" v="874"/>
          <ac:picMkLst>
            <pc:docMk/>
            <pc:sldMk cId="91426802" sldId="269"/>
            <ac:picMk id="5" creationId="{9AE76D30-1784-4D4E-BB5F-2A99CCC81C39}"/>
          </ac:picMkLst>
        </pc:picChg>
        <pc:picChg chg="mod">
          <ac:chgData name="Shamim AKHTAR (TP)" userId="S::shamim@tp.edu.sg::1ddda523-d917-4371-beba-6f704b728e6a" providerId="AD" clId="Web-{5C6305D9-C4DA-E45B-A0CB-AE3E6F7A4557}" dt="2020-11-23T09:36:26.064" v="968" actId="1076"/>
          <ac:picMkLst>
            <pc:docMk/>
            <pc:sldMk cId="91426802" sldId="269"/>
            <ac:picMk id="6" creationId="{F38E9869-BE82-4592-98CC-53DB0C5D4B82}"/>
          </ac:picMkLst>
        </pc:picChg>
        <pc:cxnChg chg="add mod">
          <ac:chgData name="Shamim AKHTAR (TP)" userId="S::shamim@tp.edu.sg::1ddda523-d917-4371-beba-6f704b728e6a" providerId="AD" clId="Web-{5C6305D9-C4DA-E45B-A0CB-AE3E6F7A4557}" dt="2020-11-23T09:34:17.501" v="903" actId="14100"/>
          <ac:cxnSpMkLst>
            <pc:docMk/>
            <pc:sldMk cId="91426802" sldId="269"/>
            <ac:cxnSpMk id="10" creationId="{7C76D8D6-761F-4668-8354-555AF21FEE58}"/>
          </ac:cxnSpMkLst>
        </pc:cxnChg>
        <pc:cxnChg chg="add mod">
          <ac:chgData name="Shamim AKHTAR (TP)" userId="S::shamim@tp.edu.sg::1ddda523-d917-4371-beba-6f704b728e6a" providerId="AD" clId="Web-{5C6305D9-C4DA-E45B-A0CB-AE3E6F7A4557}" dt="2020-11-23T09:36:51.923" v="971"/>
          <ac:cxnSpMkLst>
            <pc:docMk/>
            <pc:sldMk cId="91426802" sldId="269"/>
            <ac:cxnSpMk id="11" creationId="{4FCE029F-97CB-4F02-9A95-B93AED9E97F7}"/>
          </ac:cxnSpMkLst>
        </pc:cxnChg>
        <pc:cxnChg chg="del">
          <ac:chgData name="Shamim AKHTAR (TP)" userId="S::shamim@tp.edu.sg::1ddda523-d917-4371-beba-6f704b728e6a" providerId="AD" clId="Web-{5C6305D9-C4DA-E45B-A0CB-AE3E6F7A4557}" dt="2020-11-23T09:31:46.687" v="885"/>
          <ac:cxnSpMkLst>
            <pc:docMk/>
            <pc:sldMk cId="91426802" sldId="269"/>
            <ac:cxnSpMk id="12" creationId="{6354590E-D5C3-4155-A633-BEC1BDB566DF}"/>
          </ac:cxnSpMkLst>
        </pc:cxnChg>
      </pc:sldChg>
      <pc:sldChg chg="addSp delSp modSp new">
        <pc:chgData name="Shamim AKHTAR (TP)" userId="S::shamim@tp.edu.sg::1ddda523-d917-4371-beba-6f704b728e6a" providerId="AD" clId="Web-{5C6305D9-C4DA-E45B-A0CB-AE3E6F7A4557}" dt="2020-11-23T09:48:43.459" v="1068" actId="1076"/>
        <pc:sldMkLst>
          <pc:docMk/>
          <pc:sldMk cId="2338310355" sldId="270"/>
        </pc:sldMkLst>
        <pc:spChg chg="del">
          <ac:chgData name="Shamim AKHTAR (TP)" userId="S::shamim@tp.edu.sg::1ddda523-d917-4371-beba-6f704b728e6a" providerId="AD" clId="Web-{5C6305D9-C4DA-E45B-A0CB-AE3E6F7A4557}" dt="2020-11-23T09:45:28.770" v="999"/>
          <ac:spMkLst>
            <pc:docMk/>
            <pc:sldMk cId="2338310355" sldId="270"/>
            <ac:spMk id="2" creationId="{783A878A-FC40-4CDA-80E9-26B2108A85AE}"/>
          </ac:spMkLst>
        </pc:spChg>
        <pc:spChg chg="mod">
          <ac:chgData name="Shamim AKHTAR (TP)" userId="S::shamim@tp.edu.sg::1ddda523-d917-4371-beba-6f704b728e6a" providerId="AD" clId="Web-{5C6305D9-C4DA-E45B-A0CB-AE3E6F7A4557}" dt="2020-11-23T09:45:27.708" v="998" actId="20577"/>
          <ac:spMkLst>
            <pc:docMk/>
            <pc:sldMk cId="2338310355" sldId="270"/>
            <ac:spMk id="3" creationId="{E84AB6AE-53FF-4780-9F75-B839AE44A809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46:33.427" v="1032" actId="1076"/>
          <ac:spMkLst>
            <pc:docMk/>
            <pc:sldMk cId="2338310355" sldId="270"/>
            <ac:spMk id="4" creationId="{B470E4FD-4073-4848-970F-57B33BC935FA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47:43.271" v="1053" actId="1076"/>
          <ac:spMkLst>
            <pc:docMk/>
            <pc:sldMk cId="2338310355" sldId="270"/>
            <ac:spMk id="5" creationId="{CED67B9E-5468-4878-B856-54062C09162F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47:45.724" v="1054" actId="1076"/>
          <ac:spMkLst>
            <pc:docMk/>
            <pc:sldMk cId="2338310355" sldId="270"/>
            <ac:spMk id="6" creationId="{FAA81F8F-22A2-4E8D-826B-AA261B7E6DB8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48:43.459" v="1068" actId="1076"/>
          <ac:spMkLst>
            <pc:docMk/>
            <pc:sldMk cId="2338310355" sldId="270"/>
            <ac:spMk id="9" creationId="{2E3C592A-7934-440C-AC2C-CF4261F69FCF}"/>
          </ac:spMkLst>
        </pc:spChg>
        <pc:picChg chg="add mod">
          <ac:chgData name="Shamim AKHTAR (TP)" userId="S::shamim@tp.edu.sg::1ddda523-d917-4371-beba-6f704b728e6a" providerId="AD" clId="Web-{5C6305D9-C4DA-E45B-A0CB-AE3E6F7A4557}" dt="2020-11-23T09:47:51.193" v="1056" actId="14100"/>
          <ac:picMkLst>
            <pc:docMk/>
            <pc:sldMk cId="2338310355" sldId="270"/>
            <ac:picMk id="7" creationId="{D36A4E47-8201-4B7D-9776-DAA3BAB72C1B}"/>
          </ac:picMkLst>
        </pc:picChg>
        <pc:picChg chg="add mod">
          <ac:chgData name="Shamim AKHTAR (TP)" userId="S::shamim@tp.edu.sg::1ddda523-d917-4371-beba-6f704b728e6a" providerId="AD" clId="Web-{5C6305D9-C4DA-E45B-A0CB-AE3E6F7A4557}" dt="2020-11-23T09:48:15.490" v="1061" actId="1076"/>
          <ac:picMkLst>
            <pc:docMk/>
            <pc:sldMk cId="2338310355" sldId="270"/>
            <ac:picMk id="8" creationId="{056CC277-05E1-4AE1-89B6-0C00A0F2C1E6}"/>
          </ac:picMkLst>
        </pc:picChg>
      </pc:sldChg>
      <pc:sldChg chg="addSp delSp modSp add replId addAnim modAnim">
        <pc:chgData name="Shamim AKHTAR (TP)" userId="S::shamim@tp.edu.sg::1ddda523-d917-4371-beba-6f704b728e6a" providerId="AD" clId="Web-{5C6305D9-C4DA-E45B-A0CB-AE3E6F7A4557}" dt="2020-11-23T09:53:26.538" v="1112"/>
        <pc:sldMkLst>
          <pc:docMk/>
          <pc:sldMk cId="2542249230" sldId="271"/>
        </pc:sldMkLst>
        <pc:spChg chg="add mod">
          <ac:chgData name="Shamim AKHTAR (TP)" userId="S::shamim@tp.edu.sg::1ddda523-d917-4371-beba-6f704b728e6a" providerId="AD" clId="Web-{5C6305D9-C4DA-E45B-A0CB-AE3E6F7A4557}" dt="2020-11-23T09:51:32.959" v="1080"/>
          <ac:spMkLst>
            <pc:docMk/>
            <pc:sldMk cId="2542249230" sldId="271"/>
            <ac:spMk id="2" creationId="{1EEB3946-2477-4D84-A304-BE13157FBBF0}"/>
          </ac:spMkLst>
        </pc:spChg>
        <pc:spChg chg="del">
          <ac:chgData name="Shamim AKHTAR (TP)" userId="S::shamim@tp.edu.sg::1ddda523-d917-4371-beba-6f704b728e6a" providerId="AD" clId="Web-{5C6305D9-C4DA-E45B-A0CB-AE3E6F7A4557}" dt="2020-11-23T09:51:22.820" v="1075"/>
          <ac:spMkLst>
            <pc:docMk/>
            <pc:sldMk cId="2542249230" sldId="271"/>
            <ac:spMk id="4" creationId="{B470E4FD-4073-4848-970F-57B33BC935FA}"/>
          </ac:spMkLst>
        </pc:spChg>
        <pc:spChg chg="del">
          <ac:chgData name="Shamim AKHTAR (TP)" userId="S::shamim@tp.edu.sg::1ddda523-d917-4371-beba-6f704b728e6a" providerId="AD" clId="Web-{5C6305D9-C4DA-E45B-A0CB-AE3E6F7A4557}" dt="2020-11-23T09:51:22.820" v="1074"/>
          <ac:spMkLst>
            <pc:docMk/>
            <pc:sldMk cId="2542249230" sldId="271"/>
            <ac:spMk id="5" creationId="{CED67B9E-5468-4878-B856-54062C09162F}"/>
          </ac:spMkLst>
        </pc:spChg>
        <pc:spChg chg="del">
          <ac:chgData name="Shamim AKHTAR (TP)" userId="S::shamim@tp.edu.sg::1ddda523-d917-4371-beba-6f704b728e6a" providerId="AD" clId="Web-{5C6305D9-C4DA-E45B-A0CB-AE3E6F7A4557}" dt="2020-11-23T09:51:22.820" v="1073"/>
          <ac:spMkLst>
            <pc:docMk/>
            <pc:sldMk cId="2542249230" sldId="271"/>
            <ac:spMk id="6" creationId="{FAA81F8F-22A2-4E8D-826B-AA261B7E6DB8}"/>
          </ac:spMkLst>
        </pc:spChg>
        <pc:spChg chg="del">
          <ac:chgData name="Shamim AKHTAR (TP)" userId="S::shamim@tp.edu.sg::1ddda523-d917-4371-beba-6f704b728e6a" providerId="AD" clId="Web-{5C6305D9-C4DA-E45B-A0CB-AE3E6F7A4557}" dt="2020-11-23T09:51:22.820" v="1070"/>
          <ac:spMkLst>
            <pc:docMk/>
            <pc:sldMk cId="2542249230" sldId="271"/>
            <ac:spMk id="9" creationId="{2E3C592A-7934-440C-AC2C-CF4261F69FCF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51:54.256" v="1087" actId="1076"/>
          <ac:spMkLst>
            <pc:docMk/>
            <pc:sldMk cId="2542249230" sldId="271"/>
            <ac:spMk id="10" creationId="{A70B6090-83BD-4EDF-8E74-941275F0E865}"/>
          </ac:spMkLst>
        </pc:spChg>
        <pc:spChg chg="add mod">
          <ac:chgData name="Shamim AKHTAR (TP)" userId="S::shamim@tp.edu.sg::1ddda523-d917-4371-beba-6f704b728e6a" providerId="AD" clId="Web-{5C6305D9-C4DA-E45B-A0CB-AE3E6F7A4557}" dt="2020-11-23T09:52:36.741" v="1099" actId="1076"/>
          <ac:spMkLst>
            <pc:docMk/>
            <pc:sldMk cId="2542249230" sldId="271"/>
            <ac:spMk id="11" creationId="{EE8623E6-2195-4541-940F-20346B9E2446}"/>
          </ac:spMkLst>
        </pc:spChg>
        <pc:picChg chg="del">
          <ac:chgData name="Shamim AKHTAR (TP)" userId="S::shamim@tp.edu.sg::1ddda523-d917-4371-beba-6f704b728e6a" providerId="AD" clId="Web-{5C6305D9-C4DA-E45B-A0CB-AE3E6F7A4557}" dt="2020-11-23T09:51:22.820" v="1072"/>
          <ac:picMkLst>
            <pc:docMk/>
            <pc:sldMk cId="2542249230" sldId="271"/>
            <ac:picMk id="7" creationId="{D36A4E47-8201-4B7D-9776-DAA3BAB72C1B}"/>
          </ac:picMkLst>
        </pc:picChg>
        <pc:picChg chg="del">
          <ac:chgData name="Shamim AKHTAR (TP)" userId="S::shamim@tp.edu.sg::1ddda523-d917-4371-beba-6f704b728e6a" providerId="AD" clId="Web-{5C6305D9-C4DA-E45B-A0CB-AE3E6F7A4557}" dt="2020-11-23T09:51:22.820" v="1071"/>
          <ac:picMkLst>
            <pc:docMk/>
            <pc:sldMk cId="2542249230" sldId="271"/>
            <ac:picMk id="8" creationId="{056CC277-05E1-4AE1-89B6-0C00A0F2C1E6}"/>
          </ac:picMkLst>
        </pc:picChg>
        <pc:picChg chg="add mod ord">
          <ac:chgData name="Shamim AKHTAR (TP)" userId="S::shamim@tp.edu.sg::1ddda523-d917-4371-beba-6f704b728e6a" providerId="AD" clId="Web-{5C6305D9-C4DA-E45B-A0CB-AE3E6F7A4557}" dt="2020-11-23T09:52:52.085" v="1104"/>
          <ac:picMkLst>
            <pc:docMk/>
            <pc:sldMk cId="2542249230" sldId="271"/>
            <ac:picMk id="12" creationId="{BB86C31A-FC6C-4BB7-8810-6F9F315BA403}"/>
          </ac:picMkLst>
        </pc:picChg>
      </pc:sldChg>
    </pc:docChg>
  </pc:docChgLst>
  <pc:docChgLst>
    <pc:chgData name="Shamim AKHTAR (TP)" userId="S::shamim@tp.edu.sg::1ddda523-d917-4371-beba-6f704b728e6a" providerId="AD" clId="Web-{135C1CDC-D23D-E925-E6ED-BFE769F6F1E3}"/>
    <pc:docChg chg="delSld">
      <pc:chgData name="Shamim AKHTAR (TP)" userId="S::shamim@tp.edu.sg::1ddda523-d917-4371-beba-6f704b728e6a" providerId="AD" clId="Web-{135C1CDC-D23D-E925-E6ED-BFE769F6F1E3}" dt="2020-10-26T02:55:01.457" v="0"/>
      <pc:docMkLst>
        <pc:docMk/>
      </pc:docMkLst>
      <pc:sldChg chg="del">
        <pc:chgData name="Shamim AKHTAR (TP)" userId="S::shamim@tp.edu.sg::1ddda523-d917-4371-beba-6f704b728e6a" providerId="AD" clId="Web-{135C1CDC-D23D-E925-E6ED-BFE769F6F1E3}" dt="2020-10-26T02:55:01.457" v="0"/>
        <pc:sldMkLst>
          <pc:docMk/>
          <pc:sldMk cId="195605272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1"/>
          <p:cNvSpPr/>
          <p:nvPr/>
        </p:nvSpPr>
        <p:spPr>
          <a:xfrm>
            <a:off x="0" y="4365176"/>
            <a:ext cx="12192000" cy="155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51"/>
          <p:cNvPicPr preferRelativeResize="0"/>
          <p:nvPr/>
        </p:nvPicPr>
        <p:blipFill rotWithShape="1">
          <a:blip r:embed="rId2">
            <a:alphaModFix/>
          </a:blip>
          <a:srcRect t="10417"/>
          <a:stretch/>
        </p:blipFill>
        <p:spPr>
          <a:xfrm>
            <a:off x="576773" y="-7014"/>
            <a:ext cx="4407726" cy="9678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1"/>
          <p:cNvSpPr txBox="1">
            <a:spLocks noGrp="1"/>
          </p:cNvSpPr>
          <p:nvPr>
            <p:ph type="ctrTitle"/>
          </p:nvPr>
        </p:nvSpPr>
        <p:spPr>
          <a:xfrm>
            <a:off x="1899149" y="4733650"/>
            <a:ext cx="97743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 Medium"/>
              <a:buNone/>
              <a:defRPr sz="3600" b="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1"/>
          <p:cNvSpPr/>
          <p:nvPr/>
        </p:nvSpPr>
        <p:spPr>
          <a:xfrm>
            <a:off x="6569612" y="5922498"/>
            <a:ext cx="5622388" cy="5328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1"/>
          <p:cNvSpPr txBox="1">
            <a:spLocks noGrp="1"/>
          </p:cNvSpPr>
          <p:nvPr>
            <p:ph type="ctrTitle" idx="2"/>
          </p:nvPr>
        </p:nvSpPr>
        <p:spPr>
          <a:xfrm>
            <a:off x="1899150" y="2807850"/>
            <a:ext cx="9774300" cy="15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Roboto Medium"/>
              <a:buNone/>
              <a:defRPr sz="5100" b="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2"/>
          <p:cNvSpPr txBox="1">
            <a:spLocks noGrp="1"/>
          </p:cNvSpPr>
          <p:nvPr>
            <p:ph type="body" idx="1"/>
          </p:nvPr>
        </p:nvSpPr>
        <p:spPr>
          <a:xfrm>
            <a:off x="1127760" y="1319629"/>
            <a:ext cx="10168597" cy="472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52"/>
          <p:cNvSpPr txBox="1">
            <a:spLocks noGrp="1"/>
          </p:cNvSpPr>
          <p:nvPr>
            <p:ph type="sldNum" idx="12"/>
          </p:nvPr>
        </p:nvSpPr>
        <p:spPr>
          <a:xfrm>
            <a:off x="10585939" y="6366529"/>
            <a:ext cx="73152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2"/>
          <p:cNvSpPr txBox="1">
            <a:spLocks noGrp="1"/>
          </p:cNvSpPr>
          <p:nvPr>
            <p:ph type="title"/>
          </p:nvPr>
        </p:nvSpPr>
        <p:spPr>
          <a:xfrm>
            <a:off x="1066800" y="571732"/>
            <a:ext cx="10229557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52" descr="Image result for game development icon free&quot;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155" y="241346"/>
            <a:ext cx="649154" cy="64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title"/>
          </p:nvPr>
        </p:nvSpPr>
        <p:spPr>
          <a:xfrm>
            <a:off x="1066800" y="571732"/>
            <a:ext cx="10229557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body" idx="1"/>
          </p:nvPr>
        </p:nvSpPr>
        <p:spPr>
          <a:xfrm>
            <a:off x="1127760" y="1311763"/>
            <a:ext cx="10168597" cy="472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0"/>
          <p:cNvSpPr txBox="1">
            <a:spLocks noGrp="1"/>
          </p:cNvSpPr>
          <p:nvPr>
            <p:ph type="sldNum" idx="12"/>
          </p:nvPr>
        </p:nvSpPr>
        <p:spPr>
          <a:xfrm>
            <a:off x="10656277" y="6358367"/>
            <a:ext cx="73152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50"/>
          <p:cNvSpPr/>
          <p:nvPr/>
        </p:nvSpPr>
        <p:spPr>
          <a:xfrm>
            <a:off x="1066800" y="6230094"/>
            <a:ext cx="955548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// PGGE • </a:t>
            </a:r>
            <a:r>
              <a:rPr lang="en-US" sz="11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PROGRAMMING WITH GAME ENGINES </a:t>
            </a:r>
            <a:r>
              <a:rPr lang="en-US" sz="11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(CGE2C19)</a:t>
            </a:r>
            <a:endParaRPr sz="11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TEMASEK POLYTECHNIC I </a:t>
            </a:r>
            <a:r>
              <a:rPr lang="en-US" sz="1100" b="1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School of Informatics &amp; IT </a:t>
            </a:r>
            <a:r>
              <a:rPr lang="en-US" sz="11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11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1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Game Design and Development</a:t>
            </a:r>
            <a:endParaRPr sz="1100" b="1" i="1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0_qBoKGKxs?feature=oembe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uilding, outdoor, street, city&#10;&#10;Description automatically generated">
            <a:extLst>
              <a:ext uri="{FF2B5EF4-FFF2-40B4-BE49-F238E27FC236}">
                <a16:creationId xmlns:a16="http://schemas.microsoft.com/office/drawing/2014/main" id="{BA499EFC-B088-4DB8-92C2-0C63428E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9" y="1039400"/>
            <a:ext cx="9194222" cy="5177517"/>
          </a:xfrm>
          <a:prstGeom prst="rect">
            <a:avLst/>
          </a:prstGeom>
        </p:spPr>
      </p:pic>
      <p:sp>
        <p:nvSpPr>
          <p:cNvPr id="29" name="Google Shape;29;p1"/>
          <p:cNvSpPr txBox="1">
            <a:spLocks noGrp="1"/>
          </p:cNvSpPr>
          <p:nvPr>
            <p:ph type="ctrTitle"/>
          </p:nvPr>
        </p:nvSpPr>
        <p:spPr>
          <a:xfrm>
            <a:off x="1899149" y="5201241"/>
            <a:ext cx="97743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Environmental Sound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6F0A6-18AA-4841-A9D6-7ED47965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pic>
        <p:nvPicPr>
          <p:cNvPr id="4" name="Online Media 3" title="C# Interfaces in Unity! - Intermediate Scripting Tutorial">
            <a:hlinkClick r:id="" action="ppaction://media"/>
            <a:extLst>
              <a:ext uri="{FF2B5EF4-FFF2-40B4-BE49-F238E27FC236}">
                <a16:creationId xmlns:a16="http://schemas.microsoft.com/office/drawing/2014/main" id="{9C650420-FD12-4B7A-9BB3-19D4EF97B0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94311" y="1280805"/>
            <a:ext cx="7522093" cy="4249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52684-C987-4975-B48E-A50E3AC38007}"/>
              </a:ext>
            </a:extLst>
          </p:cNvPr>
          <p:cNvSpPr txBox="1"/>
          <p:nvPr/>
        </p:nvSpPr>
        <p:spPr>
          <a:xfrm>
            <a:off x="1129684" y="5807467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https://www.youtube.com/embed/50_qBoKGKxs?feature=oembed</a:t>
            </a:r>
          </a:p>
        </p:txBody>
      </p:sp>
    </p:spTree>
    <p:extLst>
      <p:ext uri="{BB962C8B-B14F-4D97-AF65-F5344CB8AC3E}">
        <p14:creationId xmlns:p14="http://schemas.microsoft.com/office/powerpoint/2010/main" val="403506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5F279-BC8C-413F-A16F-131FAC9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IDamageable</a:t>
            </a:r>
            <a:r>
              <a:rPr lang="en-US" dirty="0"/>
              <a:t>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A854E-45E5-448B-8B20-6BEDBE65A7DE}"/>
              </a:ext>
            </a:extLst>
          </p:cNvPr>
          <p:cNvSpPr txBox="1"/>
          <p:nvPr/>
        </p:nvSpPr>
        <p:spPr>
          <a:xfrm>
            <a:off x="1066799" y="1513690"/>
            <a:ext cx="9062621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Proxima Nova"/>
                <a:cs typeface="Proxima Nova"/>
              </a:rPr>
              <a:t>An interface contains a definition of a method(s) or variable(s) that the class which uses it must implement. For our game, we will create an </a:t>
            </a:r>
            <a:r>
              <a:rPr lang="en-US" sz="1400" b="1" dirty="0" err="1">
                <a:effectLst/>
                <a:latin typeface="Calibri" panose="020F0502020204030204" pitchFamily="34" charset="0"/>
                <a:ea typeface="Proxima Nova"/>
                <a:cs typeface="Proxima Nova"/>
              </a:rPr>
              <a:t>IDamageable</a:t>
            </a:r>
            <a:r>
              <a:rPr lang="en-US" sz="1400" dirty="0">
                <a:effectLst/>
                <a:latin typeface="Calibri" panose="020F0502020204030204" pitchFamily="34" charset="0"/>
                <a:ea typeface="Proxima Nova"/>
                <a:cs typeface="Proxima Nova"/>
              </a:rPr>
              <a:t> interface. It will have just one method: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TakeDamage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();</a:t>
            </a:r>
            <a:endParaRPr lang="en-US" sz="14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Proxima Nova"/>
                <a:cs typeface="Proxima Nova"/>
              </a:rPr>
              <a:t>Go ahead and create a new C# file in your Scripts folder and name it </a:t>
            </a:r>
            <a:r>
              <a:rPr lang="en-US" sz="1400" b="1" dirty="0" err="1">
                <a:effectLst/>
                <a:latin typeface="Calibri" panose="020F0502020204030204" pitchFamily="34" charset="0"/>
                <a:ea typeface="Proxima Nova"/>
                <a:cs typeface="Proxima Nova"/>
              </a:rPr>
              <a:t>IDamageable.cs</a:t>
            </a:r>
            <a:r>
              <a:rPr lang="en-US" sz="1400" b="1" dirty="0">
                <a:effectLst/>
                <a:latin typeface="Calibri" panose="020F0502020204030204" pitchFamily="34" charset="0"/>
                <a:ea typeface="Proxima Nova"/>
                <a:cs typeface="Proxima Nova"/>
              </a:rPr>
              <a:t>.</a:t>
            </a:r>
            <a:r>
              <a:rPr lang="en-US" sz="1400" dirty="0">
                <a:effectLst/>
                <a:latin typeface="Calibri" panose="020F0502020204030204" pitchFamily="34" charset="0"/>
                <a:ea typeface="Proxima Nova"/>
                <a:cs typeface="Proxima Nova"/>
              </a:rPr>
              <a:t> The file contains the following: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interface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IDamageable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{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TakeDamage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();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r>
              <a:rPr lang="en-US" sz="1400" dirty="0">
                <a:effectLst/>
                <a:latin typeface="Calibri" panose="020F0502020204030204" pitchFamily="34" charset="0"/>
                <a:ea typeface="Proxima Nova"/>
                <a:cs typeface="Proxima Nova"/>
              </a:rPr>
              <a:t>Any object that takes damage will implement from this interface.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83795-609D-4338-B7A2-5C2BFCEE93B6}"/>
              </a:ext>
            </a:extLst>
          </p:cNvPr>
          <p:cNvSpPr txBox="1"/>
          <p:nvPr/>
        </p:nvSpPr>
        <p:spPr>
          <a:xfrm>
            <a:off x="1066799" y="3948646"/>
            <a:ext cx="6094520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effectLst/>
                <a:latin typeface="Calibri" panose="020F0502020204030204" pitchFamily="34" charset="0"/>
                <a:ea typeface="Proxima Nova"/>
                <a:cs typeface="Proxima Nova"/>
              </a:rPr>
              <a:t>OnCollisionEnter</a:t>
            </a:r>
            <a:r>
              <a:rPr lang="en-US" dirty="0">
                <a:effectLst/>
                <a:latin typeface="Calibri" panose="020F0502020204030204" pitchFamily="34" charset="0"/>
                <a:ea typeface="Proxima Nova"/>
                <a:cs typeface="Proxima Nova"/>
              </a:rPr>
              <a:t> method of </a:t>
            </a:r>
            <a:r>
              <a:rPr lang="en-US" b="1" dirty="0" err="1">
                <a:effectLst/>
                <a:latin typeface="Calibri" panose="020F0502020204030204" pitchFamily="34" charset="0"/>
                <a:ea typeface="Proxima Nova"/>
                <a:cs typeface="Proxima Nova"/>
              </a:rPr>
              <a:t>Bullet.cs</a:t>
            </a:r>
            <a:r>
              <a:rPr lang="en-US" dirty="0">
                <a:effectLst/>
                <a:latin typeface="Calibri" panose="020F0502020204030204" pitchFamily="34" charset="0"/>
                <a:ea typeface="Proxima Nova"/>
                <a:cs typeface="Proxima Nova"/>
              </a:rPr>
              <a:t> and implement the functionality of calling </a:t>
            </a:r>
            <a:r>
              <a:rPr lang="en-US" b="1" dirty="0" err="1">
                <a:effectLst/>
                <a:latin typeface="Calibri" panose="020F0502020204030204" pitchFamily="34" charset="0"/>
                <a:ea typeface="Proxima Nova"/>
                <a:cs typeface="Proxima Nova"/>
              </a:rPr>
              <a:t>TakeDamage</a:t>
            </a:r>
            <a:r>
              <a:rPr lang="en-US" dirty="0">
                <a:effectLst/>
                <a:latin typeface="Calibri" panose="020F0502020204030204" pitchFamily="34" charset="0"/>
                <a:ea typeface="Proxima Nova"/>
                <a:cs typeface="Proxima Nova"/>
              </a:rPr>
              <a:t> when a bullet hits a game object.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8AA0A-8D26-446A-843D-3519200C38F2}"/>
              </a:ext>
            </a:extLst>
          </p:cNvPr>
          <p:cNvSpPr txBox="1"/>
          <p:nvPr/>
        </p:nvSpPr>
        <p:spPr>
          <a:xfrm>
            <a:off x="1066799" y="4653904"/>
            <a:ext cx="60945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OnCollisionEnter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(Collision collision)</a:t>
            </a:r>
            <a:endParaRPr lang="en-US" sz="1100" dirty="0">
              <a:effectLst/>
              <a:latin typeface="Consolas" panose="020B0609020204030204" pitchFamily="49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{</a:t>
            </a:r>
            <a:endParaRPr lang="en-US" sz="1100" dirty="0">
              <a:effectLst/>
              <a:latin typeface="Consolas" panose="020B0609020204030204" pitchFamily="49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IDamageable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obj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collision.gameObject.GetComponent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IDamageable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&gt;();</a:t>
            </a:r>
            <a:endParaRPr lang="en-US" sz="1100" dirty="0">
              <a:effectLst/>
              <a:latin typeface="Consolas" panose="020B0609020204030204" pitchFamily="49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(obj !=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)</a:t>
            </a:r>
            <a:endParaRPr lang="en-US" sz="1100" dirty="0">
              <a:effectLst/>
              <a:latin typeface="Consolas" panose="020B0609020204030204" pitchFamily="49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{</a:t>
            </a:r>
            <a:endParaRPr lang="en-US" sz="1100" dirty="0">
              <a:effectLst/>
              <a:latin typeface="Consolas" panose="020B0609020204030204" pitchFamily="49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obj.TakeDamage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();</a:t>
            </a:r>
            <a:endParaRPr lang="en-US" sz="1100" dirty="0">
              <a:effectLst/>
              <a:latin typeface="Consolas" panose="020B0609020204030204" pitchFamily="49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}</a:t>
            </a:r>
            <a:endParaRPr lang="en-US" sz="1100" dirty="0">
              <a:effectLst/>
              <a:latin typeface="Consolas" panose="020B0609020204030204" pitchFamily="49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}</a:t>
            </a:r>
            <a:endParaRPr lang="en-US" sz="1100" dirty="0">
              <a:effectLst/>
              <a:latin typeface="Consolas" panose="020B0609020204030204" pitchFamily="49" charset="0"/>
              <a:ea typeface="Proxima Nova"/>
              <a:cs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39803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6A61E8-8E18-42A6-92FE-ACD0A907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Box and Check for Bullet Hits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87230-7516-4221-852E-FFD7F0133DAE}"/>
              </a:ext>
            </a:extLst>
          </p:cNvPr>
          <p:cNvSpPr txBox="1"/>
          <p:nvPr/>
        </p:nvSpPr>
        <p:spPr>
          <a:xfrm>
            <a:off x="1066800" y="1523160"/>
            <a:ext cx="6094520" cy="3985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using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System.Collections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;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using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System.Collections.Generic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;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using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UnityEngine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;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Box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: MonoBehaviour,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IDamageable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{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// Start is called before the first frame update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Start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{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    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}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// Update is called once per frame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Update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{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    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}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TakeDamage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{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Debug.Log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"Box: I am hit by a bullet!"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    }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Proxima Nova"/>
                <a:cs typeface="Consolas" panose="020B0609020204030204" pitchFamily="49" charset="0"/>
              </a:rPr>
              <a:t>}</a:t>
            </a:r>
            <a:endParaRPr lang="en-US" sz="1100" dirty="0">
              <a:effectLst/>
              <a:latin typeface="Calibri" panose="020F0502020204030204" pitchFamily="34" charset="0"/>
              <a:ea typeface="Proxima Nova"/>
              <a:cs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76037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267</Words>
  <Application>Microsoft Office PowerPoint</Application>
  <PresentationFormat>Widescreen</PresentationFormat>
  <Paragraphs>45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Consolas</vt:lpstr>
      <vt:lpstr>Arial</vt:lpstr>
      <vt:lpstr>Roboto Medium</vt:lpstr>
      <vt:lpstr>Office Theme</vt:lpstr>
      <vt:lpstr>Environmental Sound</vt:lpstr>
      <vt:lpstr>Interfaces</vt:lpstr>
      <vt:lpstr>The IDamageable Interface</vt:lpstr>
      <vt:lpstr>Create a Box and Check for Bullet Hits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Polymorphism</dc:title>
  <dc:creator>Tan Sio Poh</dc:creator>
  <cp:lastModifiedBy>Shamim AKHTAR (TP)</cp:lastModifiedBy>
  <cp:revision>444</cp:revision>
  <dcterms:modified xsi:type="dcterms:W3CDTF">2022-12-04T04:13:45Z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cb20ed-001a-45f4-b2e7-234c5fc91178_Enabled">
    <vt:lpwstr>True</vt:lpwstr>
  </property>
  <property fmtid="{D5CDD505-2E9C-101B-9397-08002B2CF9AE}" pid="3" name="MSIP_Label_4bcb20ed-001a-45f4-b2e7-234c5fc91178_SiteId">
    <vt:lpwstr>25a99bf0-8e72-472a-ae50-adfbdf0df6f1</vt:lpwstr>
  </property>
  <property fmtid="{D5CDD505-2E9C-101B-9397-08002B2CF9AE}" pid="4" name="MSIP_Label_4bcb20ed-001a-45f4-b2e7-234c5fc91178_Owner">
    <vt:lpwstr>shamim@TP.EDU.SG</vt:lpwstr>
  </property>
  <property fmtid="{D5CDD505-2E9C-101B-9397-08002B2CF9AE}" pid="5" name="MSIP_Label_4bcb20ed-001a-45f4-b2e7-234c5fc91178_SetDate">
    <vt:lpwstr>2019-12-30T03:06:32.0174137Z</vt:lpwstr>
  </property>
  <property fmtid="{D5CDD505-2E9C-101B-9397-08002B2CF9AE}" pid="6" name="MSIP_Label_4bcb20ed-001a-45f4-b2e7-234c5fc91178_Name">
    <vt:lpwstr>Official (Closed)</vt:lpwstr>
  </property>
  <property fmtid="{D5CDD505-2E9C-101B-9397-08002B2CF9AE}" pid="7" name="MSIP_Label_4bcb20ed-001a-45f4-b2e7-234c5fc91178_Application">
    <vt:lpwstr>Microsoft Azure Information Protection</vt:lpwstr>
  </property>
  <property fmtid="{D5CDD505-2E9C-101B-9397-08002B2CF9AE}" pid="8" name="MSIP_Label_4bcb20ed-001a-45f4-b2e7-234c5fc91178_ActionId">
    <vt:lpwstr>13fb9ad2-3ac7-4988-973f-fe7de563d42c</vt:lpwstr>
  </property>
  <property fmtid="{D5CDD505-2E9C-101B-9397-08002B2CF9AE}" pid="9" name="MSIP_Label_4bcb20ed-001a-45f4-b2e7-234c5fc91178_Extended_MSFT_Method">
    <vt:lpwstr>Automatic</vt:lpwstr>
  </property>
  <property fmtid="{D5CDD505-2E9C-101B-9397-08002B2CF9AE}" pid="10" name="MSIP_Label_f69d7fc4-da81-42e5-b309-526f71322d86_Enabled">
    <vt:lpwstr>True</vt:lpwstr>
  </property>
  <property fmtid="{D5CDD505-2E9C-101B-9397-08002B2CF9AE}" pid="11" name="MSIP_Label_f69d7fc4-da81-42e5-b309-526f71322d86_SiteId">
    <vt:lpwstr>25a99bf0-8e72-472a-ae50-adfbdf0df6f1</vt:lpwstr>
  </property>
  <property fmtid="{D5CDD505-2E9C-101B-9397-08002B2CF9AE}" pid="12" name="MSIP_Label_f69d7fc4-da81-42e5-b309-526f71322d86_Owner">
    <vt:lpwstr>shamim@TP.EDU.SG</vt:lpwstr>
  </property>
  <property fmtid="{D5CDD505-2E9C-101B-9397-08002B2CF9AE}" pid="13" name="MSIP_Label_f69d7fc4-da81-42e5-b309-526f71322d86_SetDate">
    <vt:lpwstr>2019-12-30T03:06:32.0174137Z</vt:lpwstr>
  </property>
  <property fmtid="{D5CDD505-2E9C-101B-9397-08002B2CF9AE}" pid="14" name="MSIP_Label_f69d7fc4-da81-42e5-b309-526f71322d86_Name">
    <vt:lpwstr>Non-Sensitive</vt:lpwstr>
  </property>
  <property fmtid="{D5CDD505-2E9C-101B-9397-08002B2CF9AE}" pid="15" name="MSIP_Label_f69d7fc4-da81-42e5-b309-526f71322d86_Application">
    <vt:lpwstr>Microsoft Azure Information Protection</vt:lpwstr>
  </property>
  <property fmtid="{D5CDD505-2E9C-101B-9397-08002B2CF9AE}" pid="16" name="MSIP_Label_f69d7fc4-da81-42e5-b309-526f71322d86_ActionId">
    <vt:lpwstr>13fb9ad2-3ac7-4988-973f-fe7de563d42c</vt:lpwstr>
  </property>
  <property fmtid="{D5CDD505-2E9C-101B-9397-08002B2CF9AE}" pid="17" name="MSIP_Label_f69d7fc4-da81-42e5-b309-526f71322d86_Parent">
    <vt:lpwstr>4bcb20ed-001a-45f4-b2e7-234c5fc91178</vt:lpwstr>
  </property>
  <property fmtid="{D5CDD505-2E9C-101B-9397-08002B2CF9AE}" pid="18" name="MSIP_Label_f69d7fc4-da81-42e5-b309-526f71322d86_Extended_MSFT_Method">
    <vt:lpwstr>Automatic</vt:lpwstr>
  </property>
  <property fmtid="{D5CDD505-2E9C-101B-9397-08002B2CF9AE}" pid="19" name="Sensitivity">
    <vt:lpwstr>Official (Closed) Non-Sensitive</vt:lpwstr>
  </property>
</Properties>
</file>